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64" r:id="rId15"/>
    <p:sldId id="265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底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732240" y="6505403"/>
            <a:ext cx="2411760" cy="3525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farich.com" TargetMode="External"/><Relationship Id="rId2" Type="http://schemas.openxmlformats.org/officeDocument/2006/relationships/hyperlink" Target="mailto:help@ublink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shelp@ublink.or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UBS-5324z</a:t>
            </a:r>
            <a:br>
              <a:rPr lang="en-US" altLang="zh-TW" dirty="0" smtClean="0"/>
            </a:br>
            <a:r>
              <a:rPr lang="en-US" altLang="zh-TW" dirty="0" smtClean="0"/>
              <a:t>24 port RJ-45 10/100/1000Mbps </a:t>
            </a:r>
            <a:br>
              <a:rPr lang="en-US" altLang="zh-TW" dirty="0" smtClean="0"/>
            </a:br>
            <a:r>
              <a:rPr lang="zh-TW" altLang="en-US" dirty="0" smtClean="0"/>
              <a:t>工程用網管交換器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/>
          <a:lstStyle/>
          <a:p>
            <a:r>
              <a:rPr lang="en-US" altLang="zh-TW" dirty="0" smtClean="0"/>
              <a:t>UBLink.org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特別功能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517232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可以看見每 </a:t>
            </a:r>
            <a:r>
              <a:rPr lang="en-US" altLang="zh-TW" dirty="0" smtClean="0"/>
              <a:t>Port</a:t>
            </a:r>
            <a:r>
              <a:rPr lang="zh-TW" altLang="en-US" dirty="0" smtClean="0"/>
              <a:t>圖型化流量</a:t>
            </a:r>
            <a:endParaRPr lang="en-US" altLang="zh-TW" dirty="0" smtClean="0"/>
          </a:p>
          <a:p>
            <a:r>
              <a:rPr lang="zh-TW" altLang="en-US" dirty="0" smtClean="0"/>
              <a:t>可以管理每 </a:t>
            </a:r>
            <a:r>
              <a:rPr lang="en-US" altLang="zh-TW" dirty="0" smtClean="0"/>
              <a:t>Port </a:t>
            </a:r>
            <a:r>
              <a:rPr lang="zh-TW" altLang="en-US" dirty="0" smtClean="0"/>
              <a:t>頻寬 </a:t>
            </a:r>
            <a:r>
              <a:rPr lang="en-US" altLang="zh-TW" dirty="0" smtClean="0"/>
              <a:t>Rate Limit Ingress/Egress</a:t>
            </a:r>
          </a:p>
          <a:p>
            <a:r>
              <a:rPr lang="zh-TW" altLang="en-US" dirty="0" smtClean="0"/>
              <a:t>可以切獨立的每個 </a:t>
            </a:r>
            <a:r>
              <a:rPr lang="en-US" altLang="zh-TW" dirty="0" smtClean="0"/>
              <a:t>Port </a:t>
            </a:r>
            <a:r>
              <a:rPr lang="zh-TW" altLang="en-US" dirty="0" smtClean="0"/>
              <a:t>防止亂插分享器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出貨前可以先設定好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可以防止線路 </a:t>
            </a:r>
            <a:r>
              <a:rPr lang="en-US" altLang="zh-TW" dirty="0" smtClean="0"/>
              <a:t>Loop</a:t>
            </a:r>
          </a:p>
          <a:p>
            <a:r>
              <a:rPr lang="zh-TW" altLang="en-US" dirty="0" smtClean="0"/>
              <a:t>可以防止網路剪刀手</a:t>
            </a:r>
            <a:endParaRPr lang="en-US" altLang="zh-TW" dirty="0" smtClean="0"/>
          </a:p>
          <a:p>
            <a:r>
              <a:rPr lang="zh-TW" altLang="en-US" dirty="0" smtClean="0"/>
              <a:t>可以做</a:t>
            </a:r>
            <a:r>
              <a:rPr lang="en-US" altLang="zh-TW" dirty="0" smtClean="0"/>
              <a:t>LACP</a:t>
            </a:r>
            <a:r>
              <a:rPr lang="zh-TW" altLang="en-US" dirty="0" smtClean="0"/>
              <a:t>網路埠聚合</a:t>
            </a:r>
            <a:endParaRPr lang="en-US" altLang="zh-TW" dirty="0" smtClean="0"/>
          </a:p>
          <a:p>
            <a:r>
              <a:rPr lang="zh-TW" altLang="en-US" dirty="0" smtClean="0"/>
              <a:t>可以即時看見那一個網卡卡號插在那一個</a:t>
            </a:r>
            <a:r>
              <a:rPr lang="en-US" altLang="zh-TW" dirty="0" smtClean="0"/>
              <a:t>Switch Port</a:t>
            </a:r>
            <a:r>
              <a:rPr lang="zh-TW" altLang="en-US" dirty="0" smtClean="0"/>
              <a:t>上面</a:t>
            </a:r>
            <a:endParaRPr lang="en-US" altLang="zh-TW" dirty="0" smtClean="0"/>
          </a:p>
          <a:p>
            <a:r>
              <a:rPr lang="zh-TW" altLang="en-US" dirty="0" smtClean="0"/>
              <a:t>可以做 </a:t>
            </a:r>
            <a:r>
              <a:rPr lang="en-US" altLang="zh-TW" dirty="0" smtClean="0"/>
              <a:t>MAC Address/Port</a:t>
            </a:r>
            <a:r>
              <a:rPr lang="zh-TW" altLang="en-US" dirty="0" smtClean="0"/>
              <a:t>綁定，不能亂插設備</a:t>
            </a:r>
            <a:endParaRPr lang="en-US" altLang="zh-TW" dirty="0" smtClean="0"/>
          </a:p>
          <a:p>
            <a:r>
              <a:rPr lang="zh-TW" altLang="en-US" dirty="0" smtClean="0"/>
              <a:t>提供</a:t>
            </a:r>
            <a:r>
              <a:rPr lang="en-US" altLang="zh-TW" dirty="0" smtClean="0"/>
              <a:t>LLDP</a:t>
            </a:r>
            <a:r>
              <a:rPr lang="zh-TW" altLang="en-US" dirty="0" smtClean="0"/>
              <a:t>功能可以做拓樸圖</a:t>
            </a:r>
            <a:endParaRPr lang="en-US" altLang="zh-TW" dirty="0" smtClean="0"/>
          </a:p>
          <a:p>
            <a:r>
              <a:rPr lang="zh-TW" altLang="en-US" dirty="0" smtClean="0"/>
              <a:t>安全性提供</a:t>
            </a:r>
            <a:r>
              <a:rPr lang="en-US" altLang="zh-TW" dirty="0" err="1" smtClean="0"/>
              <a:t>DoS</a:t>
            </a:r>
            <a:r>
              <a:rPr lang="en-US" altLang="zh-TW" dirty="0" smtClean="0"/>
              <a:t> TCP/UDP Blat</a:t>
            </a:r>
            <a:r>
              <a:rPr lang="zh-TW" altLang="en-US" dirty="0" smtClean="0"/>
              <a:t>防護功能</a:t>
            </a:r>
            <a:endParaRPr lang="en-US" altLang="zh-TW" dirty="0" smtClean="0"/>
          </a:p>
          <a:p>
            <a:r>
              <a:rPr lang="zh-TW" altLang="en-US" dirty="0" smtClean="0"/>
              <a:t>提供 </a:t>
            </a:r>
            <a:r>
              <a:rPr lang="en-US" altLang="zh-TW" dirty="0" smtClean="0"/>
              <a:t>port mirror </a:t>
            </a:r>
            <a:r>
              <a:rPr lang="zh-TW" altLang="en-US" dirty="0" smtClean="0"/>
              <a:t>功能</a:t>
            </a:r>
            <a:endParaRPr lang="en-US" altLang="zh-TW" dirty="0" smtClean="0"/>
          </a:p>
          <a:p>
            <a:r>
              <a:rPr lang="zh-TW" altLang="en-US" dirty="0" smtClean="0"/>
              <a:t>管理介面提供 </a:t>
            </a:r>
            <a:r>
              <a:rPr lang="en-US" altLang="zh-TW" dirty="0" smtClean="0"/>
              <a:t>IPv4/IPv6 ping </a:t>
            </a:r>
            <a:r>
              <a:rPr lang="zh-TW" altLang="en-US" dirty="0" smtClean="0"/>
              <a:t>和 </a:t>
            </a:r>
            <a:r>
              <a:rPr lang="en-US" altLang="zh-TW" dirty="0" smtClean="0"/>
              <a:t>Copper Test</a:t>
            </a:r>
            <a:r>
              <a:rPr lang="zh-TW" altLang="en-US" dirty="0" smtClean="0"/>
              <a:t>功能</a:t>
            </a:r>
            <a:endParaRPr lang="en-US" altLang="zh-TW" dirty="0" smtClean="0"/>
          </a:p>
          <a:p>
            <a:r>
              <a:rPr lang="zh-TW" altLang="en-US" dirty="0" smtClean="0"/>
              <a:t>支援</a:t>
            </a:r>
            <a:r>
              <a:rPr lang="en-US" altLang="zh-TW" dirty="0" smtClean="0"/>
              <a:t>SNMP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每 </a:t>
            </a:r>
            <a:r>
              <a:rPr lang="en-US" altLang="zh-TW" dirty="0" smtClean="0"/>
              <a:t>Port</a:t>
            </a:r>
            <a:r>
              <a:rPr lang="zh-TW" altLang="en-US" dirty="0" smtClean="0"/>
              <a:t>圖型化流量</a:t>
            </a:r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00200"/>
            <a:ext cx="83529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zh-TW" altLang="en-US" dirty="0" smtClean="0"/>
              <a:t>規格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dirty="0" smtClean="0"/>
              <a:t>24 port RJ-45 10/100/1000Mbps</a:t>
            </a:r>
            <a:r>
              <a:rPr lang="zh-TW" altLang="en-US" dirty="0" smtClean="0"/>
              <a:t>網管交換器</a:t>
            </a:r>
            <a:br>
              <a:rPr lang="zh-TW" altLang="en-US" dirty="0" smtClean="0"/>
            </a:br>
            <a:r>
              <a:rPr lang="zh-TW" altLang="en-US" dirty="0" smtClean="0"/>
              <a:t>支援 </a:t>
            </a:r>
            <a:r>
              <a:rPr lang="en-US" altLang="zh-TW" dirty="0" smtClean="0"/>
              <a:t>MDI/MDI-X </a:t>
            </a:r>
            <a:r>
              <a:rPr lang="zh-TW" altLang="en-US" dirty="0" smtClean="0"/>
              <a:t>自動跳線</a:t>
            </a:r>
            <a:br>
              <a:rPr lang="zh-TW" altLang="en-US" dirty="0" smtClean="0"/>
            </a:br>
            <a:r>
              <a:rPr lang="zh-TW" altLang="en-US" dirty="0" smtClean="0"/>
              <a:t>支援 </a:t>
            </a:r>
            <a:r>
              <a:rPr lang="en-US" altLang="zh-TW" dirty="0" err="1" smtClean="0"/>
              <a:t>NWay</a:t>
            </a:r>
            <a:r>
              <a:rPr lang="en-US" altLang="zh-TW" dirty="0" smtClean="0"/>
              <a:t> protocol and auto-detection</a:t>
            </a:r>
            <a:br>
              <a:rPr lang="en-US" altLang="zh-TW" dirty="0" smtClean="0"/>
            </a:br>
            <a:r>
              <a:rPr lang="zh-TW" altLang="en-US" dirty="0" smtClean="0"/>
              <a:t>相容</a:t>
            </a:r>
            <a:r>
              <a:rPr lang="en-US" altLang="zh-TW" dirty="0" smtClean="0"/>
              <a:t>IEEE802.3, 802.3u, 802.3ab Ethernet standards</a:t>
            </a:r>
            <a:br>
              <a:rPr lang="en-US" altLang="zh-TW" dirty="0" smtClean="0"/>
            </a:br>
            <a:r>
              <a:rPr lang="zh-TW" altLang="en-US" dirty="0" smtClean="0"/>
              <a:t>支援 </a:t>
            </a:r>
            <a:r>
              <a:rPr lang="en-US" altLang="zh-TW" dirty="0" smtClean="0"/>
              <a:t>IEEE802.3x Flow Control and Back-Pressure control</a:t>
            </a:r>
            <a:br>
              <a:rPr lang="en-US" altLang="zh-TW" dirty="0" smtClean="0"/>
            </a:br>
            <a:r>
              <a:rPr lang="zh-TW" altLang="en-US" dirty="0" smtClean="0"/>
              <a:t>支援 </a:t>
            </a:r>
            <a:r>
              <a:rPr lang="en-US" altLang="zh-TW" dirty="0" smtClean="0"/>
              <a:t>STP &amp; RSTP (</a:t>
            </a:r>
            <a:r>
              <a:rPr lang="zh-TW" altLang="en-US" dirty="0" smtClean="0"/>
              <a:t>防</a:t>
            </a:r>
            <a:r>
              <a:rPr lang="en-US" altLang="zh-TW" dirty="0" smtClean="0"/>
              <a:t>Loop</a:t>
            </a:r>
            <a:r>
              <a:rPr lang="zh-TW" altLang="en-US" dirty="0" smtClean="0"/>
              <a:t>功能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dirty="0" smtClean="0"/>
              <a:t>支援 </a:t>
            </a:r>
            <a:r>
              <a:rPr lang="en-US" altLang="zh-TW" dirty="0" smtClean="0"/>
              <a:t>LLDP Discovery</a:t>
            </a:r>
            <a:br>
              <a:rPr lang="en-US" altLang="zh-TW" dirty="0" smtClean="0"/>
            </a:br>
            <a:r>
              <a:rPr lang="zh-TW" altLang="en-US" dirty="0" smtClean="0"/>
              <a:t>支援 </a:t>
            </a:r>
            <a:r>
              <a:rPr lang="en-US" altLang="zh-TW" dirty="0" smtClean="0"/>
              <a:t>VLAN : Static, Group, Tag Based, Voice OUI mode</a:t>
            </a:r>
            <a:br>
              <a:rPr lang="en-US" altLang="zh-TW" dirty="0" smtClean="0"/>
            </a:br>
            <a:r>
              <a:rPr lang="zh-TW" altLang="en-US" dirty="0" smtClean="0"/>
              <a:t>支援 </a:t>
            </a:r>
            <a:r>
              <a:rPr lang="en-US" altLang="zh-TW" dirty="0" err="1" smtClean="0"/>
              <a:t>QoS</a:t>
            </a:r>
            <a:r>
              <a:rPr lang="en-US" altLang="zh-TW" dirty="0" smtClean="0"/>
              <a:t> : Priority Queue, Rate Limit, Queue Scheduling, Class of Service</a:t>
            </a:r>
            <a:br>
              <a:rPr lang="en-US" altLang="zh-TW" dirty="0" smtClean="0"/>
            </a:br>
            <a:r>
              <a:rPr lang="zh-TW" altLang="en-US" dirty="0" smtClean="0"/>
              <a:t>支援 </a:t>
            </a:r>
            <a:r>
              <a:rPr lang="en-US" altLang="zh-TW" dirty="0" smtClean="0"/>
              <a:t>Security : Storm Control, HTTPS and SSL 2.0, Account Manager, Management VLAN, </a:t>
            </a:r>
            <a:r>
              <a:rPr lang="en-US" altLang="zh-TW" dirty="0" err="1" smtClean="0"/>
              <a:t>DoS</a:t>
            </a:r>
            <a:r>
              <a:rPr lang="en-US" altLang="zh-TW" dirty="0" smtClean="0"/>
              <a:t> attack prevention</a:t>
            </a:r>
            <a:br>
              <a:rPr lang="en-US" altLang="zh-TW" dirty="0" smtClean="0"/>
            </a:br>
            <a:r>
              <a:rPr lang="zh-TW" altLang="en-US" dirty="0" smtClean="0"/>
              <a:t>支援 </a:t>
            </a:r>
            <a:r>
              <a:rPr lang="en-US" altLang="zh-TW" dirty="0" smtClean="0"/>
              <a:t>IPv6 : IPv6 Host and IPv6 Application</a:t>
            </a:r>
            <a:br>
              <a:rPr lang="en-US" altLang="zh-TW" dirty="0" smtClean="0"/>
            </a:br>
            <a:r>
              <a:rPr lang="zh-TW" altLang="en-US" dirty="0" smtClean="0"/>
              <a:t>支援 </a:t>
            </a:r>
            <a:r>
              <a:rPr lang="en-US" altLang="zh-TW" dirty="0" smtClean="0"/>
              <a:t>Management : CLI (Console, Telnet), Web UI (HTTP and HTTPS), SNMP v1/v2c, MIBs (MIBII &amp; RMON I(1,2,3,9 groups))</a:t>
            </a:r>
            <a:br>
              <a:rPr lang="en-US" altLang="zh-TW" dirty="0" smtClean="0"/>
            </a:br>
            <a:r>
              <a:rPr lang="zh-TW" altLang="en-US" dirty="0" smtClean="0"/>
              <a:t>支援 </a:t>
            </a:r>
            <a:r>
              <a:rPr lang="en-US" altLang="zh-TW" dirty="0" smtClean="0"/>
              <a:t>Storm Filter (Broadcast, Unknown Multicast, Unknown </a:t>
            </a:r>
            <a:r>
              <a:rPr lang="en-US" altLang="zh-TW" dirty="0" err="1" smtClean="0"/>
              <a:t>Unicast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dirty="0" smtClean="0"/>
              <a:t>支援 </a:t>
            </a:r>
            <a:r>
              <a:rPr lang="en-US" altLang="zh-TW" dirty="0" smtClean="0"/>
              <a:t>8 queues is handled SP and WRR</a:t>
            </a:r>
            <a:br>
              <a:rPr lang="en-US" altLang="zh-TW" dirty="0" smtClean="0"/>
            </a:br>
            <a:r>
              <a:rPr lang="zh-TW" altLang="en-US" dirty="0" smtClean="0"/>
              <a:t>支援 </a:t>
            </a:r>
            <a:r>
              <a:rPr lang="en-US" altLang="zh-TW" dirty="0" smtClean="0"/>
              <a:t>Jumbo Frame : 1518~10K Bytes</a:t>
            </a:r>
            <a:br>
              <a:rPr lang="en-US" altLang="zh-TW" dirty="0" smtClean="0"/>
            </a:br>
            <a:r>
              <a:rPr lang="zh-TW" altLang="en-US" dirty="0" smtClean="0"/>
              <a:t>支援 </a:t>
            </a:r>
            <a:r>
              <a:rPr lang="en-US" altLang="zh-TW" dirty="0" smtClean="0"/>
              <a:t>8 Link Aggregation Groups with Static &amp; LACP types</a:t>
            </a:r>
            <a:br>
              <a:rPr lang="en-US" altLang="zh-TW" dirty="0" smtClean="0"/>
            </a:br>
            <a:r>
              <a:rPr lang="zh-TW" altLang="en-US" dirty="0" smtClean="0"/>
              <a:t>支援 </a:t>
            </a:r>
            <a:r>
              <a:rPr lang="en-US" altLang="zh-TW" dirty="0" smtClean="0"/>
              <a:t>port mirroring</a:t>
            </a:r>
            <a:r>
              <a:rPr lang="zh-TW" altLang="en-US" dirty="0" smtClean="0"/>
              <a:t>鏡像 </a:t>
            </a:r>
            <a:r>
              <a:rPr lang="en-US" altLang="zh-TW" dirty="0" smtClean="0"/>
              <a:t>, Copper Testing</a:t>
            </a:r>
            <a:br>
              <a:rPr lang="en-US" altLang="zh-TW" dirty="0" smtClean="0"/>
            </a:br>
            <a:r>
              <a:rPr lang="zh-TW" altLang="en-US" dirty="0" smtClean="0"/>
              <a:t>支援 </a:t>
            </a:r>
            <a:r>
              <a:rPr lang="en-US" altLang="zh-TW" dirty="0" smtClean="0"/>
              <a:t>IGMP Snooping v2/v3</a:t>
            </a:r>
            <a:br>
              <a:rPr lang="en-US" altLang="zh-TW" dirty="0" smtClean="0"/>
            </a:br>
            <a:r>
              <a:rPr lang="zh-TW" altLang="en-US" dirty="0" smtClean="0"/>
              <a:t>支援 </a:t>
            </a:r>
            <a:r>
              <a:rPr lang="en-US" altLang="zh-TW" dirty="0" smtClean="0"/>
              <a:t>IEEE802.3az EEE enable and disable</a:t>
            </a:r>
            <a:br>
              <a:rPr lang="en-US" altLang="zh-TW" dirty="0" smtClean="0"/>
            </a:br>
            <a:r>
              <a:rPr lang="zh-TW" altLang="en-US" dirty="0" smtClean="0"/>
              <a:t>支援韌體更新和備份功能</a:t>
            </a:r>
            <a:br>
              <a:rPr lang="zh-TW" altLang="en-US" dirty="0" smtClean="0"/>
            </a:br>
            <a:r>
              <a:rPr lang="zh-TW" altLang="en-US" dirty="0" smtClean="0"/>
              <a:t>支援設定檔備份和還原功能</a:t>
            </a:r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硬體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47500" lnSpcReduction="20000"/>
          </a:bodyPr>
          <a:lstStyle/>
          <a:p>
            <a:r>
              <a:rPr lang="en-US" altLang="zh-TW" b="1" dirty="0" smtClean="0"/>
              <a:t>Standard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IEEE802.3, IEEE802.3u, IEEE802.3ab, IEEE802.3x, IEEE802.3az, IEEE 802.1p standards</a:t>
            </a:r>
            <a:br>
              <a:rPr lang="en-US" altLang="zh-TW" dirty="0" smtClean="0"/>
            </a:br>
            <a:r>
              <a:rPr lang="en-US" altLang="zh-TW" b="1" dirty="0" smtClean="0"/>
              <a:t>Interface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24 * 10/100/1000Mbps RJ-45 </a:t>
            </a:r>
            <a:r>
              <a:rPr lang="en-US" altLang="zh-TW" dirty="0" err="1" smtClean="0"/>
              <a:t>NWay</a:t>
            </a:r>
            <a:r>
              <a:rPr lang="en-US" altLang="zh-TW" dirty="0" smtClean="0"/>
              <a:t> ports</a:t>
            </a:r>
            <a:br>
              <a:rPr lang="en-US" altLang="zh-TW" dirty="0" smtClean="0"/>
            </a:br>
            <a:r>
              <a:rPr lang="en-US" altLang="zh-TW" dirty="0" smtClean="0"/>
              <a:t>1 * Power on/off switch</a:t>
            </a:r>
            <a:br>
              <a:rPr lang="en-US" altLang="zh-TW" dirty="0" smtClean="0"/>
            </a:br>
            <a:r>
              <a:rPr lang="en-US" altLang="zh-TW" dirty="0" smtClean="0"/>
              <a:t>1 * Reset to default setting button</a:t>
            </a:r>
            <a:br>
              <a:rPr lang="en-US" altLang="zh-TW" dirty="0" smtClean="0"/>
            </a:br>
            <a:r>
              <a:rPr lang="en-US" altLang="zh-TW" b="1" dirty="0" smtClean="0"/>
              <a:t>Rich LED indicators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Power (Green)</a:t>
            </a:r>
            <a:br>
              <a:rPr lang="en-US" altLang="zh-TW" dirty="0" smtClean="0"/>
            </a:br>
            <a:r>
              <a:rPr lang="en-US" altLang="zh-TW" dirty="0" smtClean="0"/>
              <a:t>System (Green)</a:t>
            </a:r>
            <a:br>
              <a:rPr lang="en-US" altLang="zh-TW" dirty="0" smtClean="0"/>
            </a:br>
            <a:r>
              <a:rPr lang="en-US" altLang="zh-TW" dirty="0" smtClean="0"/>
              <a:t>Per Port: Link/Act(Green)</a:t>
            </a:r>
            <a:br>
              <a:rPr lang="en-US" altLang="zh-TW" dirty="0" smtClean="0"/>
            </a:br>
            <a:r>
              <a:rPr lang="en-US" altLang="zh-TW" b="1" dirty="0" smtClean="0"/>
              <a:t>MAC Address Table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8K</a:t>
            </a:r>
            <a:br>
              <a:rPr lang="en-US" altLang="zh-TW" dirty="0" smtClean="0"/>
            </a:br>
            <a:r>
              <a:rPr lang="en-US" altLang="zh-TW" b="1" dirty="0" smtClean="0"/>
              <a:t>Jumbo Frame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10K Bytes</a:t>
            </a:r>
            <a:br>
              <a:rPr lang="en-US" altLang="zh-TW" dirty="0" smtClean="0"/>
            </a:br>
            <a:r>
              <a:rPr lang="en-US" altLang="zh-TW" b="1" dirty="0" smtClean="0"/>
              <a:t>Buffer Memory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524.8K Bytes</a:t>
            </a:r>
            <a:br>
              <a:rPr lang="en-US" altLang="zh-TW" dirty="0" smtClean="0"/>
            </a:br>
            <a:r>
              <a:rPr lang="en-US" altLang="zh-TW" b="1" dirty="0" smtClean="0"/>
              <a:t>Emission &amp; Safety </a:t>
            </a:r>
            <a:r>
              <a:rPr lang="zh-TW" altLang="en-US" b="1" dirty="0" smtClean="0"/>
              <a:t>認證安規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dirty="0" smtClean="0"/>
              <a:t>BSMI</a:t>
            </a:r>
            <a:br>
              <a:rPr lang="en-US" altLang="zh-TW" dirty="0" smtClean="0"/>
            </a:br>
            <a:r>
              <a:rPr lang="en-US" altLang="zh-TW" b="1" dirty="0" smtClean="0"/>
              <a:t>Operating Temperature(</a:t>
            </a:r>
            <a:r>
              <a:rPr lang="zh-TW" altLang="en-US" b="1" dirty="0" smtClean="0"/>
              <a:t>操作溫度</a:t>
            </a:r>
            <a:r>
              <a:rPr lang="en-US" altLang="zh-TW" b="1" dirty="0" smtClean="0"/>
              <a:t>)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dirty="0" smtClean="0"/>
              <a:t>0</a:t>
            </a:r>
            <a:r>
              <a:rPr lang="zh-TW" altLang="en-US" dirty="0" smtClean="0"/>
              <a:t>度</a:t>
            </a:r>
            <a:r>
              <a:rPr lang="en-US" altLang="zh-TW" dirty="0" smtClean="0"/>
              <a:t>c- 50</a:t>
            </a:r>
            <a:r>
              <a:rPr lang="zh-TW" altLang="en-US" dirty="0" smtClean="0"/>
              <a:t>度</a:t>
            </a:r>
            <a:r>
              <a:rPr lang="en-US" altLang="zh-TW" dirty="0" smtClean="0"/>
              <a:t>c (32</a:t>
            </a:r>
            <a:r>
              <a:rPr lang="zh-TW" altLang="en-US" dirty="0" smtClean="0"/>
              <a:t>度</a:t>
            </a:r>
            <a:r>
              <a:rPr lang="en-US" altLang="zh-TW" dirty="0" smtClean="0"/>
              <a:t>F- 122</a:t>
            </a:r>
            <a:r>
              <a:rPr lang="zh-TW" altLang="en-US" dirty="0" smtClean="0"/>
              <a:t>度</a:t>
            </a:r>
            <a:r>
              <a:rPr lang="en-US" altLang="zh-TW" dirty="0" smtClean="0"/>
              <a:t>F)</a:t>
            </a:r>
            <a:br>
              <a:rPr lang="en-US" altLang="zh-TW" dirty="0" smtClean="0"/>
            </a:br>
            <a:r>
              <a:rPr lang="en-US" altLang="zh-TW" dirty="0" smtClean="0"/>
              <a:t>Operating Humidity</a:t>
            </a:r>
            <a:br>
              <a:rPr lang="en-US" altLang="zh-TW" dirty="0" smtClean="0"/>
            </a:br>
            <a:r>
              <a:rPr lang="en-US" altLang="zh-TW" dirty="0" smtClean="0"/>
              <a:t>10% ~ 90%RH (non-condensing)</a:t>
            </a:r>
            <a:br>
              <a:rPr lang="en-US" altLang="zh-TW" dirty="0" smtClean="0"/>
            </a:br>
            <a:r>
              <a:rPr lang="en-US" altLang="zh-TW" b="1" dirty="0" smtClean="0"/>
              <a:t>Dimension(</a:t>
            </a:r>
            <a:r>
              <a:rPr lang="zh-TW" altLang="en-US" b="1" dirty="0" smtClean="0"/>
              <a:t>體積大小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 smtClean="0"/>
              <a:t>267x 162x 42mm</a:t>
            </a:r>
            <a:br>
              <a:rPr lang="en-US" altLang="zh-TW" dirty="0" smtClean="0"/>
            </a:br>
            <a:r>
              <a:rPr lang="en-US" altLang="zh-TW" b="1" dirty="0" smtClean="0"/>
              <a:t>Power Supply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100~240VAC input, 50/60Hz.</a:t>
            </a: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END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zh-TW" altLang="en-US" sz="2400" dirty="0" smtClean="0"/>
              <a:t>感謝您 </a:t>
            </a:r>
            <a:r>
              <a:rPr lang="en-US" altLang="zh-TW" sz="2400" dirty="0" smtClean="0"/>
              <a:t>!!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sz="2400" dirty="0" smtClean="0"/>
              <a:t>如果您有任何的問題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sz="2400" b="1" dirty="0" smtClean="0">
                <a:solidFill>
                  <a:srgbClr val="FF0000"/>
                </a:solidFill>
              </a:rPr>
              <a:t>單項產品詳細簡報請洽詢各區服務處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sz="2400" dirty="0" smtClean="0"/>
              <a:t>請洽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sz="2400" dirty="0" smtClean="0"/>
              <a:t>台中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裕笠科技股份有限公司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:04-2260-5121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sz="2000" dirty="0" smtClean="0"/>
              <a:t>傳真</a:t>
            </a:r>
            <a:r>
              <a:rPr lang="en-US" altLang="zh-TW" sz="2000" dirty="0" smtClean="0"/>
              <a:t>:04-2260-5770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TW" sz="2000" dirty="0" smtClean="0">
                <a:hlinkClick r:id="rId2"/>
              </a:rPr>
              <a:t>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sz="2400" dirty="0" smtClean="0"/>
              <a:t>台北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遠豐科技股份有限公司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:02-2932-1422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sz="2000" dirty="0" smtClean="0"/>
              <a:t>傳真</a:t>
            </a:r>
            <a:r>
              <a:rPr lang="en-US" altLang="zh-TW" sz="2000" dirty="0" smtClean="0"/>
              <a:t>:02-2932-1427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TW" sz="2000" dirty="0" smtClean="0">
                <a:hlinkClick r:id="rId3"/>
              </a:rPr>
              <a:t>help@farich.com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sz="2400" dirty="0" smtClean="0"/>
              <a:t>高雄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鉅創科技股份有限公司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</a:t>
            </a:r>
            <a:r>
              <a:rPr lang="en-US" altLang="zh-TW" sz="2000" dirty="0" smtClean="0"/>
              <a:t>07-588-1868</a:t>
            </a:r>
            <a:endParaRPr lang="en-US" altLang="zh-TW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sz="2000" dirty="0" smtClean="0"/>
              <a:t>傳真</a:t>
            </a:r>
            <a:r>
              <a:rPr lang="en-US" altLang="zh-TW" sz="2000" smtClean="0"/>
              <a:t>:</a:t>
            </a:r>
            <a:r>
              <a:rPr lang="en-US" altLang="zh-TW" sz="2000" smtClean="0"/>
              <a:t>07-588-1870</a:t>
            </a:r>
            <a:endParaRPr lang="en-US" altLang="zh-TW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TW" sz="2000" dirty="0" smtClean="0">
                <a:hlinkClick r:id="rId4"/>
              </a:rPr>
              <a:t>kshelp@ublink.org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zh-TW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@LINE</a:t>
            </a:r>
            <a:endParaRPr lang="zh-TW" altLang="en-US" smtClean="0"/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4950" y="1600200"/>
            <a:ext cx="3594100" cy="4525963"/>
          </a:xfr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保護的包裝</a:t>
            </a:r>
            <a:endParaRPr lang="zh-TW" altLang="en-US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063" y="1600200"/>
            <a:ext cx="81738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標準本體</a:t>
            </a:r>
            <a:r>
              <a:rPr lang="en-US" altLang="zh-TW" dirty="0" smtClean="0"/>
              <a:t>-</a:t>
            </a:r>
            <a:r>
              <a:rPr lang="zh-TW" altLang="en-US" dirty="0" smtClean="0"/>
              <a:t>無風扇設計</a:t>
            </a:r>
            <a:r>
              <a:rPr lang="en-US" altLang="zh-TW" dirty="0" smtClean="0"/>
              <a:t>-</a:t>
            </a:r>
            <a:r>
              <a:rPr lang="zh-TW" altLang="en-US" dirty="0" smtClean="0"/>
              <a:t>不吸塵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267x 162x 42mm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797" y="1600200"/>
            <a:ext cx="69484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集中式的顯示燈號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02534"/>
            <a:ext cx="8229600" cy="312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100-240Vac</a:t>
            </a:r>
            <a:r>
              <a:rPr lang="zh-TW" altLang="en-US" dirty="0" smtClean="0"/>
              <a:t>國際電壓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02681"/>
            <a:ext cx="8229600" cy="372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Reset </a:t>
            </a:r>
            <a:r>
              <a:rPr lang="zh-TW" altLang="en-US" dirty="0" smtClean="0"/>
              <a:t>恢復初廠預設值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68127"/>
            <a:ext cx="8229600" cy="399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可正可反璧掛孔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中心點相距</a:t>
            </a:r>
            <a:r>
              <a:rPr lang="en-US" altLang="zh-TW" dirty="0" smtClean="0"/>
              <a:t>20.5cm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924" y="1600200"/>
            <a:ext cx="77761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通過台灣</a:t>
            </a:r>
            <a:r>
              <a:rPr lang="en-US" altLang="zh-TW" dirty="0" smtClean="0"/>
              <a:t>BSMI</a:t>
            </a:r>
            <a:r>
              <a:rPr lang="zh-TW" altLang="en-US" dirty="0" smtClean="0"/>
              <a:t>安規認證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32186"/>
            <a:ext cx="8229600" cy="306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適用環境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出租套房</a:t>
            </a:r>
            <a:endParaRPr lang="en-US" altLang="zh-TW" dirty="0" smtClean="0"/>
          </a:p>
          <a:p>
            <a:r>
              <a:rPr lang="zh-TW" altLang="en-US" dirty="0" smtClean="0"/>
              <a:t>公司</a:t>
            </a:r>
            <a:endParaRPr lang="en-US" altLang="zh-TW" dirty="0" smtClean="0"/>
          </a:p>
          <a:p>
            <a:r>
              <a:rPr lang="zh-TW" altLang="en-US" dirty="0" smtClean="0"/>
              <a:t>飯店</a:t>
            </a:r>
            <a:endParaRPr lang="en-US" altLang="zh-TW" dirty="0" smtClean="0"/>
          </a:p>
          <a:p>
            <a:r>
              <a:rPr lang="zh-TW" altLang="en-US" dirty="0" smtClean="0"/>
              <a:t>一般住家</a:t>
            </a:r>
            <a:endParaRPr lang="zh-TW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237</Words>
  <Application>Microsoft Office PowerPoint</Application>
  <PresentationFormat>如螢幕大小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UBS-5324z 24 port RJ-45 10/100/1000Mbps  工程用網管交換器 簡介</vt:lpstr>
      <vt:lpstr>保護的包裝</vt:lpstr>
      <vt:lpstr>標準本體-無風扇設計-不吸塵 267x 162x 42mm</vt:lpstr>
      <vt:lpstr>集中式的顯示燈號</vt:lpstr>
      <vt:lpstr>100-240Vac國際電壓</vt:lpstr>
      <vt:lpstr>Reset 恢復初廠預設值</vt:lpstr>
      <vt:lpstr>可正可反璧掛孔 中心點相距20.5cm</vt:lpstr>
      <vt:lpstr>通過台灣BSMI安規認證</vt:lpstr>
      <vt:lpstr>適用環境</vt:lpstr>
      <vt:lpstr>特別功能</vt:lpstr>
      <vt:lpstr>每 Port圖型化流量</vt:lpstr>
      <vt:lpstr>規格</vt:lpstr>
      <vt:lpstr>硬體</vt:lpstr>
      <vt:lpstr>The END</vt:lpstr>
      <vt:lpstr>@LINE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UBS-5324z 24 port RJ-45 10/100/1000Mbps  工程用網管交換器 簡介</dc:title>
  <dc:creator>JanusLin</dc:creator>
  <cp:lastModifiedBy>JanusLin</cp:lastModifiedBy>
  <cp:revision>9</cp:revision>
  <dcterms:created xsi:type="dcterms:W3CDTF">2019-05-16T02:19:23Z</dcterms:created>
  <dcterms:modified xsi:type="dcterms:W3CDTF">2019-08-02T00:53:56Z</dcterms:modified>
</cp:coreProperties>
</file>