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6" r:id="rId5"/>
    <p:sldId id="259" r:id="rId6"/>
    <p:sldId id="270" r:id="rId7"/>
    <p:sldId id="260" r:id="rId8"/>
    <p:sldId id="273" r:id="rId9"/>
    <p:sldId id="269" r:id="rId10"/>
    <p:sldId id="261" r:id="rId11"/>
    <p:sldId id="267" r:id="rId12"/>
    <p:sldId id="262" r:id="rId13"/>
    <p:sldId id="263" r:id="rId14"/>
    <p:sldId id="264" r:id="rId15"/>
    <p:sldId id="265" r:id="rId16"/>
    <p:sldId id="266" r:id="rId17"/>
    <p:sldId id="268" r:id="rId18"/>
    <p:sldId id="271" r:id="rId19"/>
    <p:sldId id="272" r:id="rId20"/>
    <p:sldId id="258" r:id="rId21"/>
    <p:sldId id="275" r:id="rId2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2020/11/2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 descr="底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376098" y="6453336"/>
            <a:ext cx="2767901" cy="4046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ublink.org/index.php/download/category/187-umail-v5-is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farich.com" TargetMode="External"/><Relationship Id="rId2" Type="http://schemas.openxmlformats.org/officeDocument/2006/relationships/hyperlink" Target="mailto:help@ublink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shelp@ublink.org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line.naver.jp/ti/p/@xat.0000132120.jm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blink.org/index.php/download/download/187-umail-v5-iso/6139-umail-v5-for-usb-free-try-6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err="1" smtClean="0"/>
              <a:t>UMail</a:t>
            </a:r>
            <a:r>
              <a:rPr lang="en-US" altLang="zh-TW" dirty="0" smtClean="0"/>
              <a:t> v5 </a:t>
            </a:r>
            <a:r>
              <a:rPr lang="zh-TW" altLang="en-US" dirty="0" smtClean="0"/>
              <a:t>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UBLink.org</a:t>
            </a:r>
          </a:p>
          <a:p>
            <a:r>
              <a:rPr lang="en-US" altLang="zh-TW" smtClean="0"/>
              <a:t>2020/11/02</a:t>
            </a:r>
            <a:endParaRPr lang="zh-TW" altLang="en-US" dirty="0"/>
          </a:p>
        </p:txBody>
      </p:sp>
      <p:pic>
        <p:nvPicPr>
          <p:cNvPr id="4" name="Picture 6" descr="UBLink CD版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3861048"/>
            <a:ext cx="1800200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防火牆</a:t>
            </a:r>
            <a:r>
              <a:rPr lang="en-US" altLang="zh-TW" dirty="0" smtClean="0"/>
              <a:t>Auto Fail2Ban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防火牆內建有自動防護阻斷對方的機制</a:t>
            </a:r>
            <a:endParaRPr lang="en-US" altLang="zh-TW" dirty="0" smtClean="0"/>
          </a:p>
          <a:p>
            <a:r>
              <a:rPr lang="zh-TW" altLang="en-US" dirty="0" smtClean="0"/>
              <a:t>目前可針對 </a:t>
            </a:r>
            <a:r>
              <a:rPr lang="en-US" altLang="zh-TW" dirty="0" err="1" smtClean="0"/>
              <a:t>dns</a:t>
            </a:r>
            <a:r>
              <a:rPr lang="en-US" altLang="zh-TW" dirty="0" smtClean="0"/>
              <a:t> , pop3 , </a:t>
            </a:r>
            <a:r>
              <a:rPr lang="en-US" altLang="zh-TW" dirty="0" err="1" smtClean="0"/>
              <a:t>smtp</a:t>
            </a:r>
            <a:r>
              <a:rPr lang="en-US" altLang="zh-TW" dirty="0" smtClean="0"/>
              <a:t> </a:t>
            </a:r>
            <a:r>
              <a:rPr lang="zh-TW" altLang="en-US" dirty="0" smtClean="0"/>
              <a:t>惡意連線的主動防護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郵件防護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除原</a:t>
            </a:r>
            <a:r>
              <a:rPr lang="en-US" altLang="zh-TW" dirty="0" smtClean="0"/>
              <a:t>v3 </a:t>
            </a:r>
            <a:r>
              <a:rPr lang="zh-TW" altLang="en-US" dirty="0" smtClean="0"/>
              <a:t>版功能外</a:t>
            </a:r>
            <a:endParaRPr lang="en-US" altLang="zh-TW" dirty="0" smtClean="0"/>
          </a:p>
          <a:p>
            <a:r>
              <a:rPr lang="zh-TW" altLang="en-US" dirty="0" smtClean="0"/>
              <a:t>新增</a:t>
            </a:r>
            <a:r>
              <a:rPr lang="en-US" altLang="zh-TW" dirty="0" smtClean="0"/>
              <a:t>SPF</a:t>
            </a:r>
          </a:p>
          <a:p>
            <a:r>
              <a:rPr lang="zh-TW" altLang="en-US" dirty="0" smtClean="0"/>
              <a:t>新增</a:t>
            </a:r>
            <a:r>
              <a:rPr lang="en-US" altLang="zh-TW" dirty="0" smtClean="0"/>
              <a:t>DKIM</a:t>
            </a:r>
          </a:p>
          <a:p>
            <a:r>
              <a:rPr lang="zh-TW" altLang="en-US" dirty="0" smtClean="0"/>
              <a:t>新增</a:t>
            </a:r>
            <a:r>
              <a:rPr lang="en-US" altLang="zh-TW" dirty="0" smtClean="0"/>
              <a:t>DMARC</a:t>
            </a:r>
          </a:p>
          <a:p>
            <a:r>
              <a:rPr lang="zh-TW" altLang="en-US" dirty="0" smtClean="0"/>
              <a:t>新增</a:t>
            </a:r>
            <a:r>
              <a:rPr lang="en-US" altLang="zh-TW" dirty="0" smtClean="0"/>
              <a:t>DNS Deny</a:t>
            </a:r>
            <a:r>
              <a:rPr lang="zh-TW" altLang="en-US" dirty="0" smtClean="0"/>
              <a:t>自動防護功能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較詳細的系統日誌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系統日誌 </a:t>
            </a:r>
            <a:r>
              <a:rPr lang="en-US" altLang="zh-TW" dirty="0" smtClean="0"/>
              <a:t>, </a:t>
            </a:r>
            <a:r>
              <a:rPr lang="zh-TW" altLang="en-US" dirty="0" smtClean="0"/>
              <a:t>可以提供管理員可靠的管理參考 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php</a:t>
            </a:r>
            <a:r>
              <a:rPr lang="zh-TW" altLang="en-US" dirty="0" smtClean="0"/>
              <a:t>可自由切換版本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Web </a:t>
            </a:r>
            <a:r>
              <a:rPr lang="zh-TW" altLang="en-US" dirty="0" smtClean="0"/>
              <a:t>伺服器提供不同版本的 </a:t>
            </a:r>
            <a:r>
              <a:rPr lang="en-US" altLang="zh-TW" dirty="0" err="1" smtClean="0"/>
              <a:t>php</a:t>
            </a:r>
            <a:r>
              <a:rPr lang="en-US" altLang="zh-TW" dirty="0" smtClean="0"/>
              <a:t> (5.5 / 5.6 / 7.1 / 7.2 /7.3 ) </a:t>
            </a:r>
            <a:r>
              <a:rPr lang="zh-TW" altLang="en-US" dirty="0" smtClean="0"/>
              <a:t>可以隨時切換</a:t>
            </a:r>
            <a:endParaRPr lang="en-US" altLang="zh-TW" dirty="0" smtClean="0"/>
          </a:p>
          <a:p>
            <a:r>
              <a:rPr lang="zh-TW" altLang="en-US" dirty="0" smtClean="0"/>
              <a:t>各個網站可以獨立上傳 </a:t>
            </a:r>
            <a:r>
              <a:rPr lang="en-US" altLang="zh-TW" dirty="0" smtClean="0"/>
              <a:t>SSL </a:t>
            </a:r>
            <a:r>
              <a:rPr lang="zh-TW" altLang="en-US" dirty="0" smtClean="0"/>
              <a:t>憑證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資料庫系統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資料庫改用 </a:t>
            </a:r>
            <a:r>
              <a:rPr lang="en-US" altLang="zh-TW" dirty="0" err="1" smtClean="0"/>
              <a:t>MariaDB</a:t>
            </a:r>
            <a:r>
              <a:rPr lang="en-US" altLang="zh-TW" dirty="0" smtClean="0"/>
              <a:t> </a:t>
            </a:r>
            <a:r>
              <a:rPr lang="zh-TW" altLang="en-US" dirty="0" smtClean="0"/>
              <a:t>取代原先的 </a:t>
            </a:r>
            <a:r>
              <a:rPr lang="en-US" altLang="zh-TW" dirty="0" err="1" smtClean="0"/>
              <a:t>MySQL</a:t>
            </a:r>
            <a:r>
              <a:rPr lang="en-US" altLang="zh-TW" dirty="0" smtClean="0"/>
              <a:t> , </a:t>
            </a:r>
            <a:r>
              <a:rPr lang="en-US" altLang="zh-TW" dirty="0" err="1" smtClean="0"/>
              <a:t>MiriaDB</a:t>
            </a:r>
            <a:r>
              <a:rPr lang="en-US" altLang="zh-TW" dirty="0" smtClean="0"/>
              <a:t> </a:t>
            </a:r>
            <a:r>
              <a:rPr lang="zh-TW" altLang="en-US" dirty="0" smtClean="0"/>
              <a:t>是一套與 </a:t>
            </a:r>
            <a:r>
              <a:rPr lang="en-US" altLang="zh-TW" dirty="0" err="1" smtClean="0"/>
              <a:t>MySQL</a:t>
            </a:r>
            <a:r>
              <a:rPr lang="en-US" altLang="zh-TW" dirty="0" smtClean="0"/>
              <a:t> </a:t>
            </a:r>
            <a:r>
              <a:rPr lang="zh-TW" altLang="en-US" dirty="0" smtClean="0"/>
              <a:t>相容的資料庫 </a:t>
            </a:r>
            <a:r>
              <a:rPr lang="en-US" altLang="zh-TW" dirty="0" smtClean="0"/>
              <a:t>, </a:t>
            </a:r>
            <a:r>
              <a:rPr lang="zh-TW" altLang="en-US" dirty="0" smtClean="0"/>
              <a:t>通常在使用者</a:t>
            </a:r>
            <a:r>
              <a:rPr lang="en-US" altLang="zh-TW" dirty="0" smtClean="0"/>
              <a:t>(</a:t>
            </a:r>
            <a:r>
              <a:rPr lang="zh-TW" altLang="en-US" dirty="0" smtClean="0"/>
              <a:t>網站程式設計師或網站管理員</a:t>
            </a:r>
            <a:r>
              <a:rPr lang="en-US" altLang="zh-TW" dirty="0" smtClean="0"/>
              <a:t>)</a:t>
            </a:r>
            <a:r>
              <a:rPr lang="zh-TW" altLang="en-US" dirty="0" smtClean="0"/>
              <a:t>只要把它當作</a:t>
            </a:r>
            <a:r>
              <a:rPr lang="en-US" altLang="zh-TW" dirty="0" err="1" smtClean="0"/>
              <a:t>MySQL</a:t>
            </a:r>
            <a:r>
              <a:rPr lang="zh-TW" altLang="en-US" dirty="0" smtClean="0"/>
              <a:t>來使用即可 </a:t>
            </a:r>
            <a:r>
              <a:rPr lang="en-US" altLang="zh-TW" dirty="0" smtClean="0"/>
              <a:t>, </a:t>
            </a:r>
            <a:r>
              <a:rPr lang="zh-TW" altLang="en-US" dirty="0" smtClean="0"/>
              <a:t>程式幾乎可以不需修改 資料庫數據也可以直接相容轉移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通訊錄完全採用</a:t>
            </a:r>
            <a:r>
              <a:rPr lang="en-US" altLang="zh-TW" dirty="0" smtClean="0"/>
              <a:t>LDAP</a:t>
            </a:r>
            <a:r>
              <a:rPr lang="zh-TW" altLang="en-US" dirty="0" smtClean="0"/>
              <a:t>管理 </a:t>
            </a:r>
            <a:r>
              <a:rPr lang="en-US" altLang="zh-TW" dirty="0" smtClean="0"/>
              <a:t>, </a:t>
            </a:r>
            <a:r>
              <a:rPr lang="zh-TW" altLang="en-US" dirty="0" smtClean="0"/>
              <a:t>由於</a:t>
            </a:r>
            <a:r>
              <a:rPr lang="en-US" altLang="zh-TW" dirty="0" smtClean="0"/>
              <a:t>LDAP</a:t>
            </a:r>
            <a:r>
              <a:rPr lang="zh-TW" altLang="en-US" dirty="0" smtClean="0"/>
              <a:t>是一種標準的通訊協定 </a:t>
            </a:r>
            <a:r>
              <a:rPr lang="en-US" altLang="zh-TW" dirty="0" smtClean="0"/>
              <a:t>, </a:t>
            </a:r>
            <a:r>
              <a:rPr lang="zh-TW" altLang="en-US" dirty="0" smtClean="0"/>
              <a:t>使用者可以直接用 </a:t>
            </a:r>
            <a:r>
              <a:rPr lang="en-US" altLang="zh-TW" dirty="0" smtClean="0"/>
              <a:t>webmail </a:t>
            </a:r>
            <a:r>
              <a:rPr lang="zh-TW" altLang="en-US" dirty="0" smtClean="0"/>
              <a:t>讀取通訊錄 </a:t>
            </a:r>
            <a:r>
              <a:rPr lang="en-US" altLang="zh-TW" dirty="0" smtClean="0"/>
              <a:t>, </a:t>
            </a:r>
            <a:r>
              <a:rPr lang="zh-TW" altLang="en-US" dirty="0" smtClean="0"/>
              <a:t>或是在你的電腦上的收信軟體設定連接</a:t>
            </a:r>
            <a:r>
              <a:rPr lang="en-US" altLang="zh-TW" dirty="0" smtClean="0"/>
              <a:t>LDAP</a:t>
            </a:r>
            <a:r>
              <a:rPr lang="zh-TW" altLang="en-US" dirty="0" smtClean="0"/>
              <a:t>伺服器 </a:t>
            </a:r>
            <a:r>
              <a:rPr lang="en-US" altLang="zh-TW" dirty="0" smtClean="0"/>
              <a:t>, </a:t>
            </a:r>
            <a:r>
              <a:rPr lang="zh-TW" altLang="en-US" dirty="0" smtClean="0"/>
              <a:t>可輕易實現通訊錄共用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郵件記錄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郵件記錄器長期備份 可以讓你將郵件記錄器備份在 網路芳鄰或外接磁碟上 </a:t>
            </a:r>
            <a:r>
              <a:rPr lang="en-US" altLang="zh-TW" dirty="0" smtClean="0"/>
              <a:t>, </a:t>
            </a:r>
            <a:r>
              <a:rPr lang="zh-TW" altLang="en-US" dirty="0" smtClean="0"/>
              <a:t>現在已經可以支援線上立即查詢的功能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多功能伺服器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DNS</a:t>
            </a:r>
          </a:p>
          <a:p>
            <a:r>
              <a:rPr lang="en-US" altLang="zh-TW" dirty="0" smtClean="0"/>
              <a:t>Web/PHP</a:t>
            </a:r>
          </a:p>
          <a:p>
            <a:r>
              <a:rPr lang="en-US" altLang="zh-TW" dirty="0" smtClean="0"/>
              <a:t>FTP</a:t>
            </a:r>
          </a:p>
          <a:p>
            <a:r>
              <a:rPr lang="en-US" altLang="zh-TW" dirty="0" smtClean="0"/>
              <a:t>Mail</a:t>
            </a:r>
          </a:p>
          <a:p>
            <a:r>
              <a:rPr lang="en-US" altLang="zh-TW" dirty="0" smtClean="0"/>
              <a:t>DHCP</a:t>
            </a:r>
          </a:p>
          <a:p>
            <a:r>
              <a:rPr lang="en-US" altLang="zh-TW" dirty="0" err="1" smtClean="0"/>
              <a:t>MariaDB</a:t>
            </a:r>
            <a:endParaRPr lang="en-US" altLang="zh-TW" dirty="0" smtClean="0"/>
          </a:p>
          <a:p>
            <a:r>
              <a:rPr lang="en-US" altLang="zh-TW" dirty="0" smtClean="0"/>
              <a:t>Samba</a:t>
            </a:r>
          </a:p>
          <a:p>
            <a:r>
              <a:rPr lang="en-US" altLang="zh-TW" dirty="0" smtClean="0"/>
              <a:t>LDAP</a:t>
            </a:r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Web Mail</a:t>
            </a:r>
            <a:endParaRPr lang="zh-TW" altLang="en-US" dirty="0"/>
          </a:p>
        </p:txBody>
      </p:sp>
      <p:pic>
        <p:nvPicPr>
          <p:cNvPr id="286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709108"/>
            <a:ext cx="8229600" cy="2308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自動更新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版本自動更新</a:t>
            </a:r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64</a:t>
            </a:r>
            <a:r>
              <a:rPr lang="zh-TW" altLang="en-US" dirty="0" smtClean="0"/>
              <a:t>位元</a:t>
            </a:r>
            <a:r>
              <a:rPr lang="zh-TW" altLang="en-US" dirty="0" smtClean="0"/>
              <a:t>核心，</a:t>
            </a:r>
            <a:r>
              <a:rPr lang="en-US" altLang="zh-TW" dirty="0" smtClean="0"/>
              <a:t>5.x</a:t>
            </a:r>
            <a:r>
              <a:rPr lang="zh-TW" altLang="en-US" dirty="0" smtClean="0"/>
              <a:t>以上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0000" lnSpcReduction="20000"/>
          </a:bodyPr>
          <a:lstStyle/>
          <a:p>
            <a:r>
              <a:rPr lang="en-US" altLang="zh-TW" dirty="0" smtClean="0"/>
              <a:t>Linux 64 </a:t>
            </a:r>
            <a:r>
              <a:rPr lang="zh-TW" altLang="en-US" dirty="0" smtClean="0"/>
              <a:t>位元</a:t>
            </a:r>
            <a:r>
              <a:rPr lang="zh-TW" altLang="en-US" dirty="0" smtClean="0"/>
              <a:t>核心，</a:t>
            </a:r>
            <a:r>
              <a:rPr lang="en-US" altLang="zh-TW" dirty="0" smtClean="0"/>
              <a:t>5.x</a:t>
            </a:r>
            <a:r>
              <a:rPr lang="zh-TW" altLang="en-US" dirty="0" smtClean="0"/>
              <a:t>以上</a:t>
            </a:r>
            <a:endParaRPr lang="en-US" altLang="zh-TW" dirty="0" smtClean="0"/>
          </a:p>
          <a:p>
            <a:r>
              <a:rPr lang="zh-TW" altLang="en-US" dirty="0" smtClean="0"/>
              <a:t>軟體式 </a:t>
            </a:r>
            <a:r>
              <a:rPr lang="en-US" altLang="zh-TW" dirty="0" smtClean="0"/>
              <a:t>Mail Server </a:t>
            </a:r>
          </a:p>
          <a:p>
            <a:pPr lvl="1"/>
            <a:r>
              <a:rPr lang="en-US" altLang="zh-TW" dirty="0" smtClean="0"/>
              <a:t>ISO</a:t>
            </a:r>
            <a:r>
              <a:rPr lang="zh-TW" altLang="en-US" dirty="0" smtClean="0"/>
              <a:t>檔自由下載免費試用</a:t>
            </a:r>
            <a:r>
              <a:rPr lang="en-US" altLang="zh-TW" dirty="0" smtClean="0"/>
              <a:t>60</a:t>
            </a:r>
            <a:r>
              <a:rPr lang="zh-TW" altLang="en-US" dirty="0" smtClean="0"/>
              <a:t>天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for CD/USB Flash </a:t>
            </a:r>
            <a:r>
              <a:rPr lang="zh-TW" altLang="en-US" dirty="0" smtClean="0"/>
              <a:t>開機</a:t>
            </a:r>
            <a:endParaRPr lang="en-US" altLang="zh-TW" dirty="0" smtClean="0"/>
          </a:p>
          <a:p>
            <a:pPr lvl="1"/>
            <a:r>
              <a:rPr lang="en-US" altLang="zh-TW" dirty="0" smtClean="0">
                <a:hlinkClick r:id="rId2"/>
              </a:rPr>
              <a:t>http://www.ublink.org/index.php/download/category/187-umail-v5-iso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Default DHCP Client</a:t>
            </a:r>
          </a:p>
          <a:p>
            <a:pPr lvl="2"/>
            <a:r>
              <a:rPr lang="zh-TW" altLang="en-US" dirty="0" smtClean="0"/>
              <a:t>帳號</a:t>
            </a:r>
            <a:r>
              <a:rPr lang="en-US" altLang="zh-TW" dirty="0" smtClean="0"/>
              <a:t>: admin</a:t>
            </a:r>
          </a:p>
          <a:p>
            <a:pPr lvl="2"/>
            <a:r>
              <a:rPr lang="zh-TW" altLang="en-US" dirty="0" smtClean="0"/>
              <a:t>密碼</a:t>
            </a:r>
            <a:r>
              <a:rPr lang="en-US" altLang="zh-TW" dirty="0" smtClean="0"/>
              <a:t>: </a:t>
            </a:r>
            <a:r>
              <a:rPr lang="en-US" altLang="zh-TW" dirty="0" err="1" smtClean="0"/>
              <a:t>adminpw</a:t>
            </a:r>
            <a:endParaRPr lang="en-US" altLang="zh-TW" dirty="0" smtClean="0"/>
          </a:p>
          <a:p>
            <a:r>
              <a:rPr lang="zh-TW" altLang="en-US" dirty="0" smtClean="0"/>
              <a:t>硬體自主性高</a:t>
            </a:r>
            <a:endParaRPr lang="en-US" altLang="zh-TW" dirty="0" smtClean="0"/>
          </a:p>
          <a:p>
            <a:r>
              <a:rPr lang="zh-TW" altLang="en-US" dirty="0" smtClean="0"/>
              <a:t>系統可</a:t>
            </a:r>
            <a:r>
              <a:rPr lang="zh-TW" altLang="en-US" dirty="0" smtClean="0"/>
              <a:t>安裝在虛擬機上</a:t>
            </a:r>
            <a:r>
              <a:rPr lang="en-US" altLang="zh-TW" dirty="0" smtClean="0"/>
              <a:t>VM</a:t>
            </a:r>
          </a:p>
          <a:p>
            <a:r>
              <a:rPr lang="zh-TW" altLang="en-US" dirty="0" smtClean="0"/>
              <a:t>系統可安裝在 </a:t>
            </a:r>
            <a:r>
              <a:rPr lang="en-US" altLang="zh-TW" dirty="0" smtClean="0"/>
              <a:t>1G USB Flash </a:t>
            </a:r>
            <a:r>
              <a:rPr lang="zh-TW" altLang="en-US" dirty="0" smtClean="0"/>
              <a:t>或是 </a:t>
            </a:r>
            <a:r>
              <a:rPr lang="en-US" altLang="zh-TW" dirty="0" smtClean="0"/>
              <a:t>SATA Dom</a:t>
            </a:r>
            <a:endParaRPr lang="en-US" altLang="zh-TW" dirty="0" smtClean="0"/>
          </a:p>
          <a:p>
            <a:r>
              <a:rPr lang="zh-TW" altLang="en-US" dirty="0" smtClean="0"/>
              <a:t>支援</a:t>
            </a:r>
            <a:r>
              <a:rPr lang="en-US" altLang="zh-TW" dirty="0" smtClean="0"/>
              <a:t>64G Ram</a:t>
            </a:r>
          </a:p>
          <a:p>
            <a:r>
              <a:rPr lang="zh-TW" altLang="en-US" dirty="0" smtClean="0"/>
              <a:t>資料儲存在</a:t>
            </a:r>
            <a:r>
              <a:rPr lang="en-US" altLang="zh-TW" dirty="0" smtClean="0"/>
              <a:t>2T </a:t>
            </a:r>
            <a:r>
              <a:rPr lang="zh-TW" altLang="en-US" dirty="0" smtClean="0"/>
              <a:t>以上的</a:t>
            </a:r>
            <a:r>
              <a:rPr lang="en-US" altLang="zh-TW" dirty="0" smtClean="0"/>
              <a:t>HD</a:t>
            </a:r>
          </a:p>
          <a:p>
            <a:r>
              <a:rPr lang="zh-TW" altLang="en-US" dirty="0" smtClean="0"/>
              <a:t>整機整合式 </a:t>
            </a:r>
            <a:r>
              <a:rPr lang="en-US" altLang="zh-TW" dirty="0" err="1" smtClean="0"/>
              <a:t>UMail</a:t>
            </a:r>
            <a:r>
              <a:rPr lang="en-US" altLang="zh-TW" dirty="0" smtClean="0"/>
              <a:t> 250/850 </a:t>
            </a:r>
            <a:endParaRPr lang="zh-TW" altLang="en-US" dirty="0"/>
          </a:p>
        </p:txBody>
      </p:sp>
      <p:pic>
        <p:nvPicPr>
          <p:cNvPr id="4" name="Picture 7" descr="2009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229200"/>
            <a:ext cx="2514600" cy="111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Picture 2" descr="http://www.ublink.org/images/UBLink/umail-250-201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5085184"/>
            <a:ext cx="1347518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The END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感謝您 </a:t>
            </a:r>
            <a:r>
              <a:rPr lang="en-US" altLang="zh-TW" sz="2400" dirty="0" smtClean="0"/>
              <a:t>!!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如果您有任何的問題</a:t>
            </a:r>
            <a:endParaRPr lang="en-US" altLang="zh-TW" sz="24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b="1" dirty="0" smtClean="0">
                <a:solidFill>
                  <a:srgbClr val="FF0000"/>
                </a:solidFill>
              </a:rPr>
              <a:t>單項產品詳細簡報請洽詢各區服務處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請洽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台中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裕笠科技股份有限公司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:04-2260-5121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2"/>
              </a:rPr>
              <a:t>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台北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遠豐科技股份有限公司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:02-2932-1422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3"/>
              </a:rPr>
              <a:t>help@farich.com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高雄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鉅創科技股份有限公司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:07-588-1868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4"/>
              </a:rPr>
              <a:t>kshelp@ublink.org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endParaRPr lang="en-US" altLang="zh-TW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56192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zh-TW" dirty="0" smtClean="0"/>
              <a:t>@LINE</a:t>
            </a:r>
            <a:br>
              <a:rPr lang="en-US" altLang="zh-TW" dirty="0" smtClean="0"/>
            </a:br>
            <a:r>
              <a:rPr lang="en-US" altLang="zh-TW" sz="2200" dirty="0" smtClean="0">
                <a:hlinkClick r:id="rId2"/>
              </a:rPr>
              <a:t>http://line.naver.jp/ti/p/%40xat.0000132120.jmw</a:t>
            </a:r>
            <a:r>
              <a:rPr lang="en-US" altLang="zh-TW" sz="2200" dirty="0" smtClean="0"/>
              <a:t/>
            </a:r>
            <a:br>
              <a:rPr lang="en-US" altLang="zh-TW" sz="2200" dirty="0" smtClean="0"/>
            </a:br>
            <a:r>
              <a:rPr lang="zh-TW" altLang="en-US" sz="2400" dirty="0" smtClean="0"/>
              <a:t>感謝您 </a:t>
            </a:r>
            <a:r>
              <a:rPr lang="en-US" altLang="zh-TW" sz="2400" dirty="0" smtClean="0"/>
              <a:t>!!</a:t>
            </a:r>
            <a:br>
              <a:rPr lang="en-US" altLang="zh-TW" sz="2400" dirty="0" smtClean="0"/>
            </a:br>
            <a:r>
              <a:rPr lang="zh-TW" altLang="en-US" sz="2400" dirty="0" smtClean="0"/>
              <a:t>如果您有任何的問題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zh-TW" altLang="en-US" sz="2400" b="1" dirty="0" smtClean="0">
                <a:solidFill>
                  <a:srgbClr val="FF0000"/>
                </a:solidFill>
              </a:rPr>
              <a:t>單項產品詳細簡報請洽詢各區服務處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 smtClean="0"/>
          </a:p>
        </p:txBody>
      </p:sp>
      <p:pic>
        <p:nvPicPr>
          <p:cNvPr id="2150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2276872"/>
            <a:ext cx="3240360" cy="4080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可安裝在虛擬機上</a:t>
            </a:r>
            <a:r>
              <a:rPr lang="en-US" altLang="zh-TW" dirty="0" smtClean="0"/>
              <a:t>VM</a:t>
            </a:r>
            <a:br>
              <a:rPr lang="en-US" altLang="zh-TW" dirty="0" smtClean="0"/>
            </a:br>
            <a:r>
              <a:rPr lang="zh-TW" altLang="en-US" smtClean="0"/>
              <a:t>硬碟設定固定大小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VMware</a:t>
            </a:r>
          </a:p>
          <a:p>
            <a:r>
              <a:rPr lang="en-US" altLang="zh-TW" b="1" dirty="0" err="1" smtClean="0"/>
              <a:t>VirtualBox</a:t>
            </a:r>
            <a:endParaRPr lang="en-US" altLang="zh-TW" b="1" dirty="0" smtClean="0"/>
          </a:p>
          <a:p>
            <a:r>
              <a:rPr lang="en-US" altLang="zh-TW" b="1" dirty="0" smtClean="0"/>
              <a:t>Hyper-V</a:t>
            </a:r>
          </a:p>
          <a:p>
            <a:r>
              <a:rPr lang="en-US" altLang="zh-TW" b="1" dirty="0" err="1" smtClean="0"/>
              <a:t>ProxmoxVE</a:t>
            </a:r>
            <a:r>
              <a:rPr lang="en-US" altLang="zh-TW" b="1" dirty="0" smtClean="0"/>
              <a:t> PVE </a:t>
            </a:r>
          </a:p>
          <a:p>
            <a:r>
              <a:rPr lang="en-US" altLang="zh-TW" b="1" dirty="0" smtClean="0"/>
              <a:t>...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可以安裝在 </a:t>
            </a:r>
            <a:r>
              <a:rPr lang="en-US" altLang="zh-TW" dirty="0" smtClean="0"/>
              <a:t>USB Flash</a:t>
            </a:r>
            <a:r>
              <a:rPr lang="zh-TW" altLang="en-US" dirty="0" smtClean="0"/>
              <a:t>或是 </a:t>
            </a:r>
            <a:r>
              <a:rPr lang="en-US" altLang="zh-TW" dirty="0" smtClean="0"/>
              <a:t>SATA Dom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TW" dirty="0" smtClean="0">
                <a:hlinkClick r:id="rId2"/>
              </a:rPr>
              <a:t>http://www.ublink.org/index.php/download/download/187-umail-v5-iso/6139-umail-v5-for-usb-free-try-60</a:t>
            </a:r>
            <a:endParaRPr lang="en-US" altLang="zh-TW" dirty="0" smtClean="0"/>
          </a:p>
          <a:p>
            <a:r>
              <a:rPr lang="zh-TW" altLang="en-US" b="1" dirty="0" smtClean="0">
                <a:solidFill>
                  <a:srgbClr val="FF0000"/>
                </a:solidFill>
              </a:rPr>
              <a:t>使用此方式燒寫時，主機內最好只有 </a:t>
            </a:r>
            <a:r>
              <a:rPr lang="en-US" altLang="zh-TW" b="1" dirty="0" smtClean="0">
                <a:solidFill>
                  <a:srgbClr val="FF0000"/>
                </a:solidFill>
              </a:rPr>
              <a:t>CD-Rom </a:t>
            </a:r>
            <a:r>
              <a:rPr lang="zh-TW" altLang="en-US" b="1" dirty="0" smtClean="0">
                <a:solidFill>
                  <a:srgbClr val="FF0000"/>
                </a:solidFill>
              </a:rPr>
              <a:t>和 </a:t>
            </a:r>
            <a:r>
              <a:rPr lang="en-US" altLang="zh-TW" b="1" dirty="0" smtClean="0">
                <a:solidFill>
                  <a:srgbClr val="FF0000"/>
                </a:solidFill>
              </a:rPr>
              <a:t>USB Flash/Dom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系統需求</a:t>
            </a:r>
          </a:p>
          <a:p>
            <a:r>
              <a:rPr lang="en-US" altLang="zh-TW" dirty="0" smtClean="0"/>
              <a:t>1G</a:t>
            </a:r>
            <a:r>
              <a:rPr lang="zh-TW" altLang="en-US" dirty="0" smtClean="0"/>
              <a:t>的</a:t>
            </a:r>
            <a:r>
              <a:rPr lang="en-US" altLang="zh-TW" dirty="0" smtClean="0"/>
              <a:t>USB Flash</a:t>
            </a:r>
            <a:r>
              <a:rPr lang="zh-TW" altLang="en-US" dirty="0" smtClean="0"/>
              <a:t>隨身碟或是 </a:t>
            </a:r>
            <a:r>
              <a:rPr lang="en-US" altLang="zh-TW" dirty="0" smtClean="0"/>
              <a:t>SATA Dom </a:t>
            </a:r>
            <a:r>
              <a:rPr lang="zh-TW" altLang="en-US" dirty="0" smtClean="0"/>
              <a:t>都可以</a:t>
            </a:r>
            <a:endParaRPr lang="en-US" altLang="zh-TW" dirty="0" smtClean="0"/>
          </a:p>
          <a:p>
            <a:r>
              <a:rPr lang="zh-TW" altLang="en-US" dirty="0" smtClean="0"/>
              <a:t>下載之後將此 </a:t>
            </a:r>
            <a:r>
              <a:rPr lang="en-US" altLang="zh-TW" dirty="0" err="1" smtClean="0"/>
              <a:t>iso</a:t>
            </a:r>
            <a:r>
              <a:rPr lang="en-US" altLang="zh-TW" dirty="0" smtClean="0"/>
              <a:t> </a:t>
            </a:r>
            <a:r>
              <a:rPr lang="zh-TW" altLang="en-US" dirty="0" smtClean="0"/>
              <a:t>燒成</a:t>
            </a:r>
            <a:r>
              <a:rPr lang="en-US" altLang="zh-TW" dirty="0" smtClean="0"/>
              <a:t>CD </a:t>
            </a:r>
            <a:r>
              <a:rPr lang="zh-TW" altLang="en-US" dirty="0" smtClean="0"/>
              <a:t>開機</a:t>
            </a:r>
          </a:p>
          <a:p>
            <a:r>
              <a:rPr lang="zh-TW" altLang="en-US" dirty="0" smtClean="0"/>
              <a:t>他就會偵測寫入 </a:t>
            </a:r>
            <a:r>
              <a:rPr lang="en-US" altLang="zh-TW" dirty="0" smtClean="0"/>
              <a:t>USB Flash/Dom</a:t>
            </a:r>
          </a:p>
          <a:p>
            <a:r>
              <a:rPr lang="en-US" altLang="zh-TW" dirty="0" smtClean="0"/>
              <a:t>USB Flash </a:t>
            </a:r>
            <a:r>
              <a:rPr lang="zh-TW" altLang="en-US" dirty="0" smtClean="0"/>
              <a:t>隨身碟 </a:t>
            </a:r>
            <a:r>
              <a:rPr lang="en-US" altLang="zh-TW" dirty="0" smtClean="0"/>
              <a:t>1G </a:t>
            </a:r>
            <a:r>
              <a:rPr lang="zh-TW" altLang="en-US" dirty="0" smtClean="0"/>
              <a:t>含以上</a:t>
            </a:r>
          </a:p>
          <a:p>
            <a:r>
              <a:rPr lang="zh-TW" altLang="en-US" dirty="0" smtClean="0"/>
              <a:t>燒好寫入 </a:t>
            </a:r>
            <a:r>
              <a:rPr lang="en-US" altLang="zh-TW" dirty="0" smtClean="0"/>
              <a:t>USB Flash/Dom </a:t>
            </a:r>
            <a:r>
              <a:rPr lang="zh-TW" altLang="en-US" dirty="0" smtClean="0"/>
              <a:t>之後</a:t>
            </a:r>
          </a:p>
          <a:p>
            <a:r>
              <a:rPr lang="zh-TW" altLang="en-US" dirty="0" smtClean="0"/>
              <a:t>請用此 </a:t>
            </a:r>
            <a:r>
              <a:rPr lang="en-US" altLang="zh-TW" dirty="0" smtClean="0"/>
              <a:t>USB Flash/Dom </a:t>
            </a:r>
            <a:r>
              <a:rPr lang="zh-TW" altLang="en-US" dirty="0" smtClean="0"/>
              <a:t>開機即可</a:t>
            </a:r>
          </a:p>
          <a:p>
            <a:r>
              <a:rPr lang="zh-TW" altLang="en-US" b="1" dirty="0" smtClean="0">
                <a:solidFill>
                  <a:srgbClr val="FF0000"/>
                </a:solidFill>
              </a:rPr>
              <a:t>使用此方式燒寫時，主機內最好只有 </a:t>
            </a:r>
            <a:r>
              <a:rPr lang="en-US" altLang="zh-TW" b="1" dirty="0" smtClean="0">
                <a:solidFill>
                  <a:srgbClr val="FF0000"/>
                </a:solidFill>
              </a:rPr>
              <a:t>CD-Rom </a:t>
            </a:r>
            <a:r>
              <a:rPr lang="zh-TW" altLang="en-US" b="1" dirty="0" smtClean="0">
                <a:solidFill>
                  <a:srgbClr val="FF0000"/>
                </a:solidFill>
              </a:rPr>
              <a:t>和 </a:t>
            </a:r>
            <a:r>
              <a:rPr lang="en-US" altLang="zh-TW" b="1" dirty="0" smtClean="0">
                <a:solidFill>
                  <a:srgbClr val="FF0000"/>
                </a:solidFill>
              </a:rPr>
              <a:t>USB Flash/Dom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Web</a:t>
            </a:r>
            <a:r>
              <a:rPr lang="zh-TW" altLang="en-US" dirty="0" smtClean="0"/>
              <a:t>畫面採用響應式設計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畫面採用響應式設計</a:t>
            </a:r>
            <a:endParaRPr lang="en-US" altLang="zh-TW" dirty="0" smtClean="0"/>
          </a:p>
          <a:p>
            <a:r>
              <a:rPr lang="zh-TW" altLang="en-US" dirty="0" smtClean="0"/>
              <a:t>多國語系 </a:t>
            </a:r>
            <a:r>
              <a:rPr lang="en-US" altLang="zh-TW" dirty="0" smtClean="0"/>
              <a:t>: </a:t>
            </a:r>
            <a:r>
              <a:rPr lang="zh-TW" altLang="en-US" dirty="0" smtClean="0"/>
              <a:t>英文</a:t>
            </a:r>
            <a:r>
              <a:rPr lang="en-US" altLang="zh-TW" dirty="0" smtClean="0"/>
              <a:t>/</a:t>
            </a:r>
            <a:r>
              <a:rPr lang="zh-TW" altLang="en-US" dirty="0" smtClean="0"/>
              <a:t>繁體中文</a:t>
            </a:r>
            <a:r>
              <a:rPr lang="en-US" altLang="zh-TW" dirty="0" smtClean="0"/>
              <a:t>/</a:t>
            </a:r>
            <a:r>
              <a:rPr lang="zh-TW" altLang="en-US" dirty="0" smtClean="0"/>
              <a:t>簡體中文</a:t>
            </a:r>
            <a:endParaRPr lang="en-US" altLang="zh-TW" dirty="0" smtClean="0"/>
          </a:p>
          <a:p>
            <a:r>
              <a:rPr lang="zh-TW" altLang="en-US" dirty="0" smtClean="0"/>
              <a:t>會依照不同的設備調整最佳的操作介面環境</a:t>
            </a:r>
            <a:endParaRPr lang="en-US" altLang="zh-TW" dirty="0" smtClean="0"/>
          </a:p>
          <a:p>
            <a:r>
              <a:rPr lang="zh-TW" altLang="en-US" dirty="0" smtClean="0"/>
              <a:t>使用平板或智慧型手機皆可收發信件不需另外安裝郵件軟體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5602" name="Picture 2" descr="http://www.ublink.org/images/UBLink/umail_v5/ui/umail-v5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3813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主要</a:t>
            </a:r>
            <a:r>
              <a:rPr lang="en-US" altLang="zh-TW" dirty="0" smtClean="0"/>
              <a:t>/</a:t>
            </a:r>
            <a:r>
              <a:rPr lang="zh-TW" altLang="en-US" dirty="0" smtClean="0"/>
              <a:t>次要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主要的 </a:t>
            </a:r>
            <a:r>
              <a:rPr lang="en-US" altLang="zh-TW" dirty="0" smtClean="0"/>
              <a:t>Server </a:t>
            </a:r>
            <a:r>
              <a:rPr lang="zh-TW" altLang="en-US" dirty="0" smtClean="0"/>
              <a:t>運作</a:t>
            </a:r>
            <a:endParaRPr lang="en-US" altLang="zh-TW" dirty="0" smtClean="0"/>
          </a:p>
          <a:p>
            <a:r>
              <a:rPr lang="en-US" altLang="zh-TW" dirty="0" err="1" smtClean="0"/>
              <a:t>Rsync</a:t>
            </a:r>
            <a:r>
              <a:rPr lang="en-US" altLang="zh-TW" dirty="0" smtClean="0"/>
              <a:t> </a:t>
            </a:r>
            <a:r>
              <a:rPr lang="zh-TW" altLang="en-US" dirty="0" smtClean="0"/>
              <a:t>到 次要 </a:t>
            </a:r>
            <a:r>
              <a:rPr lang="en-US" altLang="zh-TW" dirty="0" smtClean="0"/>
              <a:t>Server</a:t>
            </a:r>
            <a:r>
              <a:rPr lang="zh-TW" altLang="en-US" dirty="0" smtClean="0"/>
              <a:t>，萬一有問題，可以切換到 次要 </a:t>
            </a:r>
            <a:r>
              <a:rPr lang="en-US" altLang="zh-TW" dirty="0" smtClean="0"/>
              <a:t>Server </a:t>
            </a:r>
            <a:r>
              <a:rPr lang="zh-TW" altLang="en-US" dirty="0" smtClean="0"/>
              <a:t>運作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Ps</a:t>
            </a:r>
            <a:r>
              <a:rPr lang="zh-TW" altLang="en-US" dirty="0" smtClean="0"/>
              <a:t>此功能需要購買兩套授權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信件延遲發送回收機制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196752"/>
            <a:ext cx="6912292" cy="517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多點備份方式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單機硬碟 </a:t>
            </a:r>
            <a:r>
              <a:rPr lang="en-US" altLang="zh-TW" dirty="0" smtClean="0"/>
              <a:t>Mirror</a:t>
            </a:r>
          </a:p>
          <a:p>
            <a:r>
              <a:rPr lang="en-US" altLang="zh-TW" dirty="0" smtClean="0"/>
              <a:t>USB </a:t>
            </a:r>
            <a:r>
              <a:rPr lang="zh-TW" altLang="en-US" dirty="0" smtClean="0"/>
              <a:t>備份</a:t>
            </a:r>
            <a:endParaRPr lang="en-US" altLang="zh-TW" dirty="0" smtClean="0"/>
          </a:p>
          <a:p>
            <a:r>
              <a:rPr lang="zh-TW" altLang="en-US" dirty="0" smtClean="0"/>
              <a:t>遠端備份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577</Words>
  <Application>Microsoft Office PowerPoint</Application>
  <PresentationFormat>如螢幕大小 (4:3)</PresentationFormat>
  <Paragraphs>96</Paragraphs>
  <Slides>21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2" baseType="lpstr">
      <vt:lpstr>Office 佈景主題</vt:lpstr>
      <vt:lpstr>UMail v5 介紹</vt:lpstr>
      <vt:lpstr>64位元核心，5.x以上</vt:lpstr>
      <vt:lpstr>可安裝在虛擬機上VM 硬碟設定固定大小</vt:lpstr>
      <vt:lpstr>可以安裝在 USB Flash或是 SATA Dom</vt:lpstr>
      <vt:lpstr>Web畫面採用響應式設計</vt:lpstr>
      <vt:lpstr>投影片 6</vt:lpstr>
      <vt:lpstr>主要/次要</vt:lpstr>
      <vt:lpstr>信件延遲發送回收機制</vt:lpstr>
      <vt:lpstr>多點備份方式</vt:lpstr>
      <vt:lpstr>防火牆Auto Fail2Ban</vt:lpstr>
      <vt:lpstr>郵件防護</vt:lpstr>
      <vt:lpstr>較詳細的系統日誌</vt:lpstr>
      <vt:lpstr>php可自由切換版本</vt:lpstr>
      <vt:lpstr>資料庫系統</vt:lpstr>
      <vt:lpstr>LDAP</vt:lpstr>
      <vt:lpstr>郵件記錄</vt:lpstr>
      <vt:lpstr>多功能伺服器</vt:lpstr>
      <vt:lpstr>Web Mail</vt:lpstr>
      <vt:lpstr>自動更新</vt:lpstr>
      <vt:lpstr>The END</vt:lpstr>
      <vt:lpstr>@LINE http://line.naver.jp/ti/p/%40xat.0000132120.jmw 感謝您 !! 如果您有任何的問題 單項產品詳細簡報請洽詢各區服務處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UMail v5 介紹</dc:title>
  <dc:creator>JanusLin</dc:creator>
  <cp:lastModifiedBy>JanusLin</cp:lastModifiedBy>
  <cp:revision>52</cp:revision>
  <dcterms:created xsi:type="dcterms:W3CDTF">2019-09-05T07:08:37Z</dcterms:created>
  <dcterms:modified xsi:type="dcterms:W3CDTF">2020-11-02T00:56:53Z</dcterms:modified>
</cp:coreProperties>
</file>