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9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圖片 6" descr=""/>
          <p:cNvPicPr/>
          <p:nvPr/>
        </p:nvPicPr>
        <p:blipFill>
          <a:blip r:embed="rId2"/>
          <a:stretch/>
        </p:blipFill>
        <p:spPr>
          <a:xfrm>
            <a:off x="6588360" y="6484320"/>
            <a:ext cx="2554920" cy="37296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888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en-US" sz="1800" spc="-1" strike="noStrike">
                <a:latin typeface="Arial"/>
              </a:rPr>
              <a:t>請按這裡編輯題名文字格式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請按這裡編輯大綱文字格式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第二個大綱層次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第三個大綱層次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第四個大綱層次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第五個大綱層次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第六個大綱層次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第七個大綱層次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圖片 6" descr=""/>
          <p:cNvPicPr/>
          <p:nvPr/>
        </p:nvPicPr>
        <p:blipFill>
          <a:blip r:embed="rId2"/>
          <a:stretch/>
        </p:blipFill>
        <p:spPr>
          <a:xfrm>
            <a:off x="6588360" y="6484320"/>
            <a:ext cx="2554920" cy="37296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請按這裡編輯題名文字格式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請按這裡編輯大綱文字格式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第二個大綱層次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第三個大綱層次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第四個大綱層次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第五個大綱層次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第六個大綱層次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第七個大綱層次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hyperlink" Target="mailto:help@ublink.org" TargetMode="External"/><Relationship Id="rId2" Type="http://schemas.openxmlformats.org/officeDocument/2006/relationships/hyperlink" Target="mailto:help@farich.com" TargetMode="External"/><Relationship Id="rId3" Type="http://schemas.openxmlformats.org/officeDocument/2006/relationships/hyperlink" Target="mailto:kshelp@ublink.org" TargetMode="External"/><Relationship Id="rId4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37800" y="2130480"/>
            <a:ext cx="9105840" cy="146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800" spc="-1" strike="noStrike">
                <a:solidFill>
                  <a:srgbClr val="000000"/>
                </a:solidFill>
                <a:latin typeface="Calibri"/>
              </a:rPr>
              <a:t>利用</a:t>
            </a:r>
            <a:r>
              <a:rPr b="0" lang="en-US" sz="4800" spc="-1" strike="noStrike">
                <a:solidFill>
                  <a:srgbClr val="000000"/>
                </a:solidFill>
                <a:latin typeface="Calibri"/>
              </a:rPr>
              <a:t>.htaccess</a:t>
            </a:r>
            <a:r>
              <a:rPr b="0" lang="en-US" sz="4800" spc="-1" strike="noStrike">
                <a:solidFill>
                  <a:srgbClr val="000000"/>
                </a:solidFill>
                <a:latin typeface="Calibri"/>
              </a:rPr>
              <a:t>保護</a:t>
            </a:r>
            <a:r>
              <a:rPr b="0" lang="en-US" sz="4800" spc="-1" strike="noStrike">
                <a:solidFill>
                  <a:srgbClr val="000000"/>
                </a:solidFill>
                <a:latin typeface="Calibri"/>
              </a:rPr>
              <a:t>UMAIL_V5</a:t>
            </a:r>
            <a:r>
              <a:rPr b="0" lang="en-US" sz="4800" spc="-1" strike="noStrike">
                <a:solidFill>
                  <a:srgbClr val="000000"/>
                </a:solidFill>
                <a:latin typeface="Calibri"/>
              </a:rPr>
              <a:t>上的</a:t>
            </a:r>
            <a:r>
              <a:rPr b="0" lang="en-US" sz="4800" spc="-1" strike="noStrike">
                <a:solidFill>
                  <a:srgbClr val="000000"/>
                </a:solidFill>
                <a:latin typeface="Calibri"/>
              </a:rPr>
              <a:t>phpMyAdmin</a:t>
            </a:r>
            <a:endParaRPr b="0" lang="en-US" sz="4800" spc="-1" strike="noStrike"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1371600" y="3886200"/>
            <a:ext cx="6400080" cy="1751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b="0" lang="en-US" sz="3200" spc="-1" strike="noStrike">
                <a:solidFill>
                  <a:srgbClr val="8b8b8b"/>
                </a:solidFill>
                <a:latin typeface="Calibri"/>
              </a:rPr>
              <a:t>UBLink.org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273240"/>
            <a:ext cx="8228880" cy="1145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en-US" sz="4400" spc="-1" strike="noStrike">
                <a:latin typeface="Arial"/>
              </a:rPr>
              <a:t>UMAIL_V5</a:t>
            </a:r>
            <a:r>
              <a:rPr b="0" lang="en-US" sz="4400" spc="-1" strike="noStrike">
                <a:latin typeface="Arial"/>
              </a:rPr>
              <a:t>上的資料庫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81" name="TextShape 2"/>
          <p:cNvSpPr txBox="1"/>
          <p:nvPr/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作互動式的網站</a:t>
            </a:r>
            <a:r>
              <a:rPr b="0" lang="en-US" sz="3200" spc="-1" strike="noStrike">
                <a:latin typeface="Arial"/>
              </a:rPr>
              <a:t>,</a:t>
            </a:r>
            <a:r>
              <a:rPr b="0" lang="en-US" sz="3200" spc="-1" strike="noStrike">
                <a:latin typeface="Arial"/>
              </a:rPr>
              <a:t>通常會使用資料庫</a:t>
            </a:r>
            <a:r>
              <a:rPr b="0" lang="en-US" sz="3200" spc="-1" strike="noStrike">
                <a:latin typeface="Arial"/>
              </a:rPr>
              <a:t>.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UAMIL</a:t>
            </a:r>
            <a:r>
              <a:rPr b="0" lang="en-US" sz="3200" spc="-1" strike="noStrike">
                <a:latin typeface="Arial"/>
              </a:rPr>
              <a:t>上有提供</a:t>
            </a:r>
            <a:r>
              <a:rPr b="0" lang="en-US" sz="3200" spc="-1" strike="noStrike">
                <a:latin typeface="Arial"/>
              </a:rPr>
              <a:t>MariaDB V10.3.7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當然也有一個</a:t>
            </a:r>
            <a:r>
              <a:rPr b="0" lang="en-US" sz="3200" spc="-1" strike="noStrike">
                <a:latin typeface="Arial"/>
              </a:rPr>
              <a:t>phpMyAdmin</a:t>
            </a:r>
            <a:r>
              <a:rPr b="0" lang="en-US" sz="3200" spc="-1" strike="noStrike">
                <a:latin typeface="Arial"/>
              </a:rPr>
              <a:t>可以作管理</a:t>
            </a:r>
            <a:r>
              <a:rPr b="0" lang="en-US" sz="3200" spc="-1" strike="noStrike">
                <a:latin typeface="Arial"/>
              </a:rPr>
              <a:t>,</a:t>
            </a:r>
            <a:r>
              <a:rPr b="0" lang="en-US" sz="3200" spc="-1" strike="noStrike">
                <a:latin typeface="Arial"/>
              </a:rPr>
              <a:t>但是這樣重要的工具</a:t>
            </a:r>
            <a:r>
              <a:rPr b="0" lang="en-US" sz="3200" spc="-1" strike="noStrike">
                <a:latin typeface="Arial"/>
              </a:rPr>
              <a:t>,</a:t>
            </a:r>
            <a:r>
              <a:rPr b="0" lang="en-US" sz="3200" spc="-1" strike="noStrike">
                <a:latin typeface="Arial"/>
              </a:rPr>
              <a:t>是需要加強防護的</a:t>
            </a:r>
            <a:r>
              <a:rPr b="0" lang="en-US" sz="3200" spc="-1" strike="noStrike">
                <a:latin typeface="Arial"/>
              </a:rPr>
              <a:t>.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457200" y="273240"/>
            <a:ext cx="8228880" cy="1145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en-US" sz="4400" spc="-1" strike="noStrike">
                <a:latin typeface="Arial"/>
              </a:rPr>
              <a:t>新增一個網站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83" name="" descr=""/>
          <p:cNvPicPr/>
          <p:nvPr/>
        </p:nvPicPr>
        <p:blipFill>
          <a:blip r:embed="rId1"/>
          <a:stretch/>
        </p:blipFill>
        <p:spPr>
          <a:xfrm>
            <a:off x="360" y="1368000"/>
            <a:ext cx="9143640" cy="49413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273240"/>
            <a:ext cx="8228880" cy="1145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en-US" sz="4400" spc="-1" strike="noStrike">
                <a:latin typeface="Arial"/>
              </a:rPr>
              <a:t>設定網站支援</a:t>
            </a:r>
            <a:r>
              <a:rPr b="0" lang="en-US" sz="4400" spc="-1" strike="noStrike">
                <a:latin typeface="Arial"/>
              </a:rPr>
              <a:t>AllowOverride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85" name="" descr=""/>
          <p:cNvPicPr/>
          <p:nvPr/>
        </p:nvPicPr>
        <p:blipFill>
          <a:blip r:embed="rId1"/>
          <a:stretch/>
        </p:blipFill>
        <p:spPr>
          <a:xfrm>
            <a:off x="216000" y="1224000"/>
            <a:ext cx="8784000" cy="5328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3240"/>
            <a:ext cx="8228880" cy="1145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en-US" sz="4400" spc="-1" strike="noStrike">
                <a:latin typeface="Arial"/>
              </a:rPr>
              <a:t>登入</a:t>
            </a:r>
            <a:r>
              <a:rPr b="0" lang="en-US" sz="4400" spc="-1" strike="noStrike">
                <a:latin typeface="Arial"/>
              </a:rPr>
              <a:t>admin</a:t>
            </a:r>
            <a:r>
              <a:rPr b="0" lang="en-US" sz="4400" spc="-1" strike="noStrike">
                <a:latin typeface="Arial"/>
              </a:rPr>
              <a:t>的</a:t>
            </a:r>
            <a:r>
              <a:rPr b="0" lang="en-US" sz="4400" spc="-1" strike="noStrike">
                <a:latin typeface="Arial"/>
              </a:rPr>
              <a:t>WEBMAIL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87" name="" descr=""/>
          <p:cNvPicPr/>
          <p:nvPr/>
        </p:nvPicPr>
        <p:blipFill>
          <a:blip r:embed="rId1"/>
          <a:stretch/>
        </p:blipFill>
        <p:spPr>
          <a:xfrm>
            <a:off x="133560" y="1310400"/>
            <a:ext cx="8902440" cy="49896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273240"/>
            <a:ext cx="8228880" cy="1145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en-US" sz="4400" spc="-1" strike="noStrike">
                <a:latin typeface="Arial"/>
              </a:rPr>
              <a:t>修改上傳的檔名為</a:t>
            </a:r>
            <a:r>
              <a:rPr b="0" lang="en-US" sz="4400" spc="-1" strike="noStrike">
                <a:latin typeface="Arial"/>
              </a:rPr>
              <a:t>.htaccess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89" name="" descr=""/>
          <p:cNvPicPr/>
          <p:nvPr/>
        </p:nvPicPr>
        <p:blipFill>
          <a:blip r:embed="rId1"/>
          <a:stretch/>
        </p:blipFill>
        <p:spPr>
          <a:xfrm>
            <a:off x="72000" y="1368000"/>
            <a:ext cx="8902440" cy="2907720"/>
          </a:xfrm>
          <a:prstGeom prst="rect">
            <a:avLst/>
          </a:prstGeom>
          <a:ln>
            <a:noFill/>
          </a:ln>
        </p:spPr>
      </p:pic>
      <p:pic>
        <p:nvPicPr>
          <p:cNvPr id="90" name="" descr=""/>
          <p:cNvPicPr/>
          <p:nvPr/>
        </p:nvPicPr>
        <p:blipFill>
          <a:blip r:embed="rId2"/>
          <a:stretch/>
        </p:blipFill>
        <p:spPr>
          <a:xfrm>
            <a:off x="144000" y="4566600"/>
            <a:ext cx="8948880" cy="15534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457200" y="273240"/>
            <a:ext cx="8228880" cy="1145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en-US" sz="4400" spc="-1" strike="noStrike">
                <a:latin typeface="Arial"/>
              </a:rPr>
              <a:t>以可連線的</a:t>
            </a:r>
            <a:r>
              <a:rPr b="0" lang="en-US" sz="4400" spc="-1" strike="noStrike">
                <a:latin typeface="Arial"/>
              </a:rPr>
              <a:t>IP</a:t>
            </a:r>
            <a:r>
              <a:rPr b="0" lang="en-US" sz="4400" spc="-1" strike="noStrike">
                <a:latin typeface="Arial"/>
              </a:rPr>
              <a:t>測試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92" name="" descr=""/>
          <p:cNvPicPr/>
          <p:nvPr/>
        </p:nvPicPr>
        <p:blipFill>
          <a:blip r:embed="rId1"/>
          <a:stretch/>
        </p:blipFill>
        <p:spPr>
          <a:xfrm>
            <a:off x="576000" y="1368000"/>
            <a:ext cx="7953120" cy="5040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457200" y="273240"/>
            <a:ext cx="8228880" cy="1145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en-US" sz="4400" spc="-1" strike="noStrike">
                <a:latin typeface="Arial"/>
              </a:rPr>
              <a:t>非可連線</a:t>
            </a:r>
            <a:r>
              <a:rPr b="0" lang="en-US" sz="4400" spc="-1" strike="noStrike">
                <a:latin typeface="Arial"/>
              </a:rPr>
              <a:t>IP</a:t>
            </a:r>
            <a:r>
              <a:rPr b="0" lang="en-US" sz="4400" spc="-1" strike="noStrike">
                <a:latin typeface="Arial"/>
              </a:rPr>
              <a:t>測試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94" name="" descr=""/>
          <p:cNvPicPr/>
          <p:nvPr/>
        </p:nvPicPr>
        <p:blipFill>
          <a:blip r:embed="rId1"/>
          <a:stretch/>
        </p:blipFill>
        <p:spPr>
          <a:xfrm>
            <a:off x="211320" y="1656000"/>
            <a:ext cx="8780400" cy="3960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The END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457200" y="1143000"/>
            <a:ext cx="8228880" cy="4982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87000"/>
          </a:bodyPr>
          <a:p>
            <a:pPr marL="343080" indent="-342360">
              <a:lnSpc>
                <a:spcPct val="8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感謝您 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!!</a:t>
            </a:r>
            <a:endParaRPr b="0" lang="en-US" sz="24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如果您有任何的問題</a:t>
            </a:r>
            <a:endParaRPr b="0" lang="en-US" sz="24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79"/>
              </a:spcBef>
              <a:buClr>
                <a:srgbClr val="ff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ff0000"/>
                </a:solidFill>
                <a:latin typeface="Calibri"/>
              </a:rPr>
              <a:t>單項產品詳細簡報請洽詢各區服務處</a:t>
            </a:r>
            <a:endParaRPr b="0" lang="en-US" sz="24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請洽</a:t>
            </a:r>
            <a:endParaRPr b="0" lang="en-US" sz="24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台中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: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裕笠科技股份有限公司</a:t>
            </a:r>
            <a:endParaRPr b="0" lang="en-US" sz="2400" spc="-1" strike="noStrike">
              <a:latin typeface="Arial"/>
            </a:endParaRPr>
          </a:p>
          <a:p>
            <a:pPr lvl="1" marL="743040" indent="-285120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電話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:04-2260-5121</a:t>
            </a:r>
            <a:endParaRPr b="0" lang="en-US" sz="2000" spc="-1" strike="noStrike">
              <a:latin typeface="Arial"/>
            </a:endParaRPr>
          </a:p>
          <a:p>
            <a:pPr lvl="1" marL="743040" indent="-285120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傳真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:04-2260-5770</a:t>
            </a:r>
            <a:endParaRPr b="0" lang="en-US" sz="2000" spc="-1" strike="noStrike">
              <a:latin typeface="Arial"/>
            </a:endParaRPr>
          </a:p>
          <a:p>
            <a:pPr lvl="1" marL="743040" indent="-285120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 u="sng">
                <a:solidFill>
                  <a:srgbClr val="0000ff"/>
                </a:solidFill>
                <a:uFillTx/>
                <a:latin typeface="Calibri"/>
                <a:hlinkClick r:id="rId1"/>
              </a:rPr>
              <a:t>help@ublink.org</a:t>
            </a:r>
            <a:endParaRPr b="0" lang="en-US" sz="20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台北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: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遠豐科技股份有限公司</a:t>
            </a:r>
            <a:endParaRPr b="0" lang="en-US" sz="2400" spc="-1" strike="noStrike">
              <a:latin typeface="Arial"/>
            </a:endParaRPr>
          </a:p>
          <a:p>
            <a:pPr lvl="1" marL="743040" indent="-285120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電話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:02-2932-1422</a:t>
            </a:r>
            <a:endParaRPr b="0" lang="en-US" sz="2000" spc="-1" strike="noStrike">
              <a:latin typeface="Arial"/>
            </a:endParaRPr>
          </a:p>
          <a:p>
            <a:pPr lvl="1" marL="743040" indent="-285120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傳真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:02-2932-1427</a:t>
            </a:r>
            <a:endParaRPr b="0" lang="en-US" sz="2000" spc="-1" strike="noStrike">
              <a:latin typeface="Arial"/>
            </a:endParaRPr>
          </a:p>
          <a:p>
            <a:pPr lvl="1" marL="743040" indent="-285120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 u="sng">
                <a:solidFill>
                  <a:srgbClr val="0000ff"/>
                </a:solidFill>
                <a:uFillTx/>
                <a:latin typeface="Calibri"/>
                <a:hlinkClick r:id="rId2"/>
              </a:rPr>
              <a:t>help@farich.com</a:t>
            </a:r>
            <a:endParaRPr b="0" lang="en-US" sz="2000" spc="-1" strike="noStrike">
              <a:latin typeface="Arial"/>
            </a:endParaRPr>
          </a:p>
          <a:p>
            <a:pPr marL="343080" indent="-342360">
              <a:lnSpc>
                <a:spcPct val="8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高雄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: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鉅創科技股份有限公司</a:t>
            </a:r>
            <a:endParaRPr b="0" lang="en-US" sz="2400" spc="-1" strike="noStrike">
              <a:latin typeface="Arial"/>
            </a:endParaRPr>
          </a:p>
          <a:p>
            <a:pPr lvl="1" marL="743040" indent="-285120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電話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:07-359-1912</a:t>
            </a:r>
            <a:endParaRPr b="0" lang="en-US" sz="2000" spc="-1" strike="noStrike">
              <a:latin typeface="Arial"/>
            </a:endParaRPr>
          </a:p>
          <a:p>
            <a:pPr lvl="1" marL="743040" indent="-285120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傳真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:07-359-1913</a:t>
            </a:r>
            <a:endParaRPr b="0" lang="en-US" sz="2000" spc="-1" strike="noStrike">
              <a:latin typeface="Arial"/>
            </a:endParaRPr>
          </a:p>
          <a:p>
            <a:pPr lvl="1" marL="743040" indent="-285120">
              <a:lnSpc>
                <a:spcPct val="8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 u="sng">
                <a:solidFill>
                  <a:srgbClr val="0000ff"/>
                </a:solidFill>
                <a:uFillTx/>
                <a:latin typeface="Calibri"/>
                <a:hlinkClick r:id="rId3"/>
              </a:rPr>
              <a:t>kshelp@ublink.org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479"/>
              </a:spcBef>
            </a:pPr>
            <a:endParaRPr b="0" lang="en-US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Application>LibreOffice/6.2.5.2$Windows_X86_64 LibreOffice_project/1ec314fa52f458adc18c4f025c545a4e8b22c159</Application>
  <Words>169</Words>
  <Paragraphs>46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2018-12-19T00:31:42Z</dcterms:created>
  <dc:creator>JanusLin</dc:creator>
  <dc:description/>
  <dc:language>zh-TW</dc:language>
  <cp:lastModifiedBy/>
  <dcterms:modified xsi:type="dcterms:W3CDTF">2019-08-06T11:21:53Z</dcterms:modified>
  <cp:revision>12</cp:revision>
  <dc:subject/>
  <dc:title>三分鐘學會NDS-160節目表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如螢幕大小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13</vt:i4>
  </property>
</Properties>
</file>