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82"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84"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8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9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9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9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9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97"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03"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0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0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109"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11"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112"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113"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114"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115"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116"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2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2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2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2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3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3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3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3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3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4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4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14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4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4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4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14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5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15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15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15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15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15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60"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6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6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6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6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7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7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7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7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7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7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7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8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18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8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8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18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89"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19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19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192"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19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194"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US"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圖片 6" descr=""/>
          <p:cNvPicPr/>
          <p:nvPr/>
        </p:nvPicPr>
        <p:blipFill>
          <a:blip r:embed="rId2"/>
          <a:stretch/>
        </p:blipFill>
        <p:spPr>
          <a:xfrm>
            <a:off x="6588360" y="6484320"/>
            <a:ext cx="2553480" cy="371520"/>
          </a:xfrm>
          <a:prstGeom prst="rect">
            <a:avLst/>
          </a:prstGeom>
          <a:ln>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請按這裡編輯題名文字格式</a:t>
            </a:r>
            <a:endParaRPr b="0" lang="en-US"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請按這裡編輯大綱文字格式</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第二個大綱層次</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第三個大綱層次</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第四個大綱層次</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第五個大綱層次</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第六個大綱層次</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第七個大綱層次</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9" name="圖片 6" descr=""/>
          <p:cNvPicPr/>
          <p:nvPr/>
        </p:nvPicPr>
        <p:blipFill>
          <a:blip r:embed="rId2"/>
          <a:stretch/>
        </p:blipFill>
        <p:spPr>
          <a:xfrm>
            <a:off x="6588360" y="6484320"/>
            <a:ext cx="2553480" cy="371520"/>
          </a:xfrm>
          <a:prstGeom prst="rect">
            <a:avLst/>
          </a:prstGeom>
          <a:ln>
            <a:noFill/>
          </a:ln>
        </p:spPr>
      </p:pic>
      <p:sp>
        <p:nvSpPr>
          <p:cNvPr id="40" name="PlaceHolder 1"/>
          <p:cNvSpPr>
            <a:spLocks noGrp="1"/>
          </p:cNvSpPr>
          <p:nvPr>
            <p:ph type="title"/>
          </p:nvPr>
        </p:nvSpPr>
        <p:spPr>
          <a:xfrm>
            <a:off x="457200" y="273240"/>
            <a:ext cx="8228880" cy="1145160"/>
          </a:xfrm>
          <a:prstGeom prst="rect">
            <a:avLst/>
          </a:prstGeom>
        </p:spPr>
        <p:txBody>
          <a:bodyPr lIns="0" rIns="0" tIns="0" bIns="0" anchor="ctr">
            <a:spAutoFit/>
          </a:bodyPr>
          <a:p>
            <a:r>
              <a:rPr b="0" lang="en-US" sz="1800" spc="-1" strike="noStrike">
                <a:latin typeface="Arial"/>
              </a:rPr>
              <a:t>請按這裡編輯題名文字格式</a:t>
            </a:r>
            <a:endParaRPr b="0" lang="en-US" sz="1800" spc="-1" strike="noStrike">
              <a:latin typeface="Arial"/>
            </a:endParaRPr>
          </a:p>
        </p:txBody>
      </p:sp>
      <p:sp>
        <p:nvSpPr>
          <p:cNvPr id="41" name="PlaceHolder 2"/>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請按這裡編輯大綱文字格式</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第二個大綱層次</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第三個大綱層次</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第四個大綱層次</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第五個大綱層次</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第六個大綱層次</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第七個大綱層次</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8" name="圖片 6" descr=""/>
          <p:cNvPicPr/>
          <p:nvPr/>
        </p:nvPicPr>
        <p:blipFill>
          <a:blip r:embed="rId2"/>
          <a:stretch/>
        </p:blipFill>
        <p:spPr>
          <a:xfrm>
            <a:off x="6588360" y="6484320"/>
            <a:ext cx="2553480" cy="371520"/>
          </a:xfrm>
          <a:prstGeom prst="rect">
            <a:avLst/>
          </a:prstGeom>
          <a:ln>
            <a:noFill/>
          </a:ln>
        </p:spPr>
      </p:pic>
      <p:sp>
        <p:nvSpPr>
          <p:cNvPr id="79" name="PlaceHolder 1"/>
          <p:cNvSpPr>
            <a:spLocks noGrp="1"/>
          </p:cNvSpPr>
          <p:nvPr>
            <p:ph type="title"/>
          </p:nvPr>
        </p:nvSpPr>
        <p:spPr>
          <a:xfrm>
            <a:off x="457200" y="273240"/>
            <a:ext cx="8228880" cy="1145160"/>
          </a:xfrm>
          <a:prstGeom prst="rect">
            <a:avLst/>
          </a:prstGeom>
        </p:spPr>
        <p:txBody>
          <a:bodyPr lIns="0" rIns="0" tIns="0" bIns="0" anchor="ctr">
            <a:spAutoFit/>
          </a:bodyPr>
          <a:p>
            <a:r>
              <a:rPr b="0" lang="en-US" sz="1800" spc="-1" strike="noStrike">
                <a:latin typeface="Arial"/>
              </a:rPr>
              <a:t>請按這裡編輯題名文字格式</a:t>
            </a:r>
            <a:endParaRPr b="0" lang="en-US" sz="1800" spc="-1" strike="noStrike">
              <a:latin typeface="Arial"/>
            </a:endParaRPr>
          </a:p>
        </p:txBody>
      </p:sp>
      <p:sp>
        <p:nvSpPr>
          <p:cNvPr id="80"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請按這裡編輯大綱文字格式</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第二個大綱層次</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第三個大綱層次</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第四個大綱層次</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第五個大綱層次</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第六個大綱層次</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第七個大綱層次</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7" name="圖片 6" descr=""/>
          <p:cNvPicPr/>
          <p:nvPr/>
        </p:nvPicPr>
        <p:blipFill>
          <a:blip r:embed="rId2"/>
          <a:stretch/>
        </p:blipFill>
        <p:spPr>
          <a:xfrm>
            <a:off x="6588360" y="6484320"/>
            <a:ext cx="2553480" cy="371520"/>
          </a:xfrm>
          <a:prstGeom prst="rect">
            <a:avLst/>
          </a:prstGeom>
          <a:ln>
            <a:noFill/>
          </a:ln>
        </p:spPr>
      </p:pic>
      <p:sp>
        <p:nvSpPr>
          <p:cNvPr id="118" name="PlaceHolder 1"/>
          <p:cNvSpPr>
            <a:spLocks noGrp="1"/>
          </p:cNvSpPr>
          <p:nvPr>
            <p:ph type="title"/>
          </p:nvPr>
        </p:nvSpPr>
        <p:spPr>
          <a:xfrm>
            <a:off x="457200" y="273240"/>
            <a:ext cx="8228880" cy="1145160"/>
          </a:xfrm>
          <a:prstGeom prst="rect">
            <a:avLst/>
          </a:prstGeom>
        </p:spPr>
        <p:txBody>
          <a:bodyPr lIns="0" rIns="0" tIns="0" bIns="0" anchor="ctr">
            <a:spAutoFit/>
          </a:bodyPr>
          <a:p>
            <a:r>
              <a:rPr b="0" lang="en-US" sz="1800" spc="-1" strike="noStrike">
                <a:latin typeface="Arial"/>
              </a:rPr>
              <a:t>請按這裡編輯題名文字格式</a:t>
            </a:r>
            <a:endParaRPr b="0" lang="en-US" sz="1800" spc="-1" strike="noStrike">
              <a:latin typeface="Arial"/>
            </a:endParaRPr>
          </a:p>
        </p:txBody>
      </p:sp>
      <p:sp>
        <p:nvSpPr>
          <p:cNvPr id="119" name="PlaceHolder 2"/>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請按這裡編輯大綱文字格式</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第二個大綱層次</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第三個大綱層次</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第四個大綱層次</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第五個大綱層次</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第六個大綱層次</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第七個大綱層次</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6" name="圖片 6" descr=""/>
          <p:cNvPicPr/>
          <p:nvPr/>
        </p:nvPicPr>
        <p:blipFill>
          <a:blip r:embed="rId2"/>
          <a:stretch/>
        </p:blipFill>
        <p:spPr>
          <a:xfrm>
            <a:off x="6588360" y="6484320"/>
            <a:ext cx="2553480" cy="371520"/>
          </a:xfrm>
          <a:prstGeom prst="rect">
            <a:avLst/>
          </a:prstGeom>
          <a:ln>
            <a:noFill/>
          </a:ln>
        </p:spPr>
      </p:pic>
      <p:sp>
        <p:nvSpPr>
          <p:cNvPr id="15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請按這裡編輯題名文字格式</a:t>
            </a:r>
            <a:endParaRPr b="0" lang="en-US" sz="4400" spc="-1" strike="noStrike">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請按這裡編輯大綱文字格式</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第二個大綱層次</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第三個大綱層次</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第四個大綱層次</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第五個大綱層次</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第六個大綱層次</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第七個大綱層次</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hyperlink" Target="mailto:help@ublink.org" TargetMode="External"/><Relationship Id="rId2" Type="http://schemas.openxmlformats.org/officeDocument/2006/relationships/hyperlink" Target="mailto:help@farich.com" TargetMode="External"/><Relationship Id="rId3" Type="http://schemas.openxmlformats.org/officeDocument/2006/relationships/hyperlink" Target="mailto:kshelp@ublink.org" TargetMode="External"/><Relationship Id="rId4"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37800" y="2130480"/>
            <a:ext cx="9104400" cy="14677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400" spc="-1" strike="noStrike">
                <a:solidFill>
                  <a:srgbClr val="000000"/>
                </a:solidFill>
                <a:latin typeface="Calibri"/>
                <a:ea typeface="DejaVu Sans"/>
              </a:rPr>
              <a:t>UMAIL</a:t>
            </a:r>
            <a:r>
              <a:rPr b="0" lang="en-US" sz="4400" spc="-1" strike="noStrike">
                <a:solidFill>
                  <a:srgbClr val="000000"/>
                </a:solidFill>
                <a:latin typeface="Calibri"/>
                <a:ea typeface="DejaVu Sans"/>
              </a:rPr>
              <a:t>移轉到</a:t>
            </a:r>
            <a:r>
              <a:rPr b="0" lang="en-US" sz="4400" spc="-1" strike="noStrike">
                <a:solidFill>
                  <a:srgbClr val="000000"/>
                </a:solidFill>
                <a:latin typeface="Calibri"/>
                <a:ea typeface="DejaVu Sans"/>
              </a:rPr>
              <a:t>UMAIL_V5</a:t>
            </a:r>
            <a:endParaRPr b="0" lang="en-US" sz="4400" spc="-1" strike="noStrike">
              <a:latin typeface="Arial"/>
            </a:endParaRPr>
          </a:p>
        </p:txBody>
      </p:sp>
      <p:sp>
        <p:nvSpPr>
          <p:cNvPr id="196" name="CustomShape 2"/>
          <p:cNvSpPr/>
          <p:nvPr/>
        </p:nvSpPr>
        <p:spPr>
          <a:xfrm>
            <a:off x="1371600" y="3886200"/>
            <a:ext cx="6398640" cy="175032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641"/>
              </a:spcBef>
            </a:pPr>
            <a:r>
              <a:rPr b="0" lang="en-US" sz="3200" spc="-1" strike="noStrike">
                <a:solidFill>
                  <a:srgbClr val="8b8b8b"/>
                </a:solidFill>
                <a:latin typeface="Calibri"/>
                <a:ea typeface="DejaVu Sans"/>
              </a:rPr>
              <a:t>UBLink.org</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資料暫存區分割</a:t>
            </a:r>
            <a:endParaRPr b="0" lang="en-US" sz="4400" spc="-1" strike="noStrike">
              <a:latin typeface="Arial"/>
            </a:endParaRPr>
          </a:p>
        </p:txBody>
      </p:sp>
      <p:pic>
        <p:nvPicPr>
          <p:cNvPr id="214" name="" descr=""/>
          <p:cNvPicPr/>
          <p:nvPr/>
        </p:nvPicPr>
        <p:blipFill>
          <a:blip r:embed="rId1"/>
          <a:stretch/>
        </p:blipFill>
        <p:spPr>
          <a:xfrm>
            <a:off x="144000" y="1330200"/>
            <a:ext cx="8843400" cy="49327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等待存储裝置初始化後重開</a:t>
            </a:r>
            <a:endParaRPr b="0" lang="en-US" sz="4400" spc="-1" strike="noStrike">
              <a:latin typeface="Arial"/>
            </a:endParaRPr>
          </a:p>
        </p:txBody>
      </p:sp>
      <p:pic>
        <p:nvPicPr>
          <p:cNvPr id="216" name="" descr=""/>
          <p:cNvPicPr/>
          <p:nvPr/>
        </p:nvPicPr>
        <p:blipFill>
          <a:blip r:embed="rId1"/>
          <a:stretch/>
        </p:blipFill>
        <p:spPr>
          <a:xfrm>
            <a:off x="180000" y="1536480"/>
            <a:ext cx="8745840" cy="43311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登入</a:t>
            </a:r>
            <a:endParaRPr b="0" lang="en-US" sz="4400" spc="-1" strike="noStrike">
              <a:latin typeface="Arial"/>
            </a:endParaRPr>
          </a:p>
        </p:txBody>
      </p:sp>
      <p:pic>
        <p:nvPicPr>
          <p:cNvPr id="218" name="" descr=""/>
          <p:cNvPicPr/>
          <p:nvPr/>
        </p:nvPicPr>
        <p:blipFill>
          <a:blip r:embed="rId1"/>
          <a:stretch/>
        </p:blipFill>
        <p:spPr>
          <a:xfrm>
            <a:off x="1296000" y="1176840"/>
            <a:ext cx="6694920" cy="53020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管理介面</a:t>
            </a:r>
            <a:endParaRPr b="0" lang="en-US" sz="4400" spc="-1" strike="noStrike">
              <a:latin typeface="Arial"/>
            </a:endParaRPr>
          </a:p>
        </p:txBody>
      </p:sp>
      <p:pic>
        <p:nvPicPr>
          <p:cNvPr id="220" name="" descr=""/>
          <p:cNvPicPr/>
          <p:nvPr/>
        </p:nvPicPr>
        <p:blipFill>
          <a:blip r:embed="rId1"/>
          <a:stretch/>
        </p:blipFill>
        <p:spPr>
          <a:xfrm>
            <a:off x="97560" y="1224000"/>
            <a:ext cx="8974080" cy="521244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設定規劃備援機</a:t>
            </a:r>
            <a:endParaRPr b="0" lang="en-US" sz="4400" spc="-1" strike="noStrike">
              <a:latin typeface="Arial"/>
            </a:endParaRPr>
          </a:p>
        </p:txBody>
      </p:sp>
      <p:pic>
        <p:nvPicPr>
          <p:cNvPr id="222" name="" descr=""/>
          <p:cNvPicPr/>
          <p:nvPr/>
        </p:nvPicPr>
        <p:blipFill>
          <a:blip r:embed="rId1"/>
          <a:stretch/>
        </p:blipFill>
        <p:spPr>
          <a:xfrm>
            <a:off x="133560" y="1176480"/>
            <a:ext cx="8902080" cy="52754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備份</a:t>
            </a:r>
            <a:endParaRPr b="0" lang="en-US" sz="4400" spc="-1" strike="noStrike">
              <a:latin typeface="Arial"/>
            </a:endParaRPr>
          </a:p>
        </p:txBody>
      </p:sp>
      <p:pic>
        <p:nvPicPr>
          <p:cNvPr id="224" name="" descr=""/>
          <p:cNvPicPr/>
          <p:nvPr/>
        </p:nvPicPr>
        <p:blipFill>
          <a:blip r:embed="rId1"/>
          <a:stretch/>
        </p:blipFill>
        <p:spPr>
          <a:xfrm>
            <a:off x="169560" y="1764000"/>
            <a:ext cx="8902080" cy="446364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完成</a:t>
            </a:r>
            <a:endParaRPr b="0" lang="en-US" sz="4400" spc="-1" strike="noStrike">
              <a:latin typeface="Arial"/>
            </a:endParaRPr>
          </a:p>
        </p:txBody>
      </p:sp>
      <p:pic>
        <p:nvPicPr>
          <p:cNvPr id="226" name="" descr=""/>
          <p:cNvPicPr/>
          <p:nvPr/>
        </p:nvPicPr>
        <p:blipFill>
          <a:blip r:embed="rId1"/>
          <a:stretch/>
        </p:blipFill>
        <p:spPr>
          <a:xfrm>
            <a:off x="97560" y="1639440"/>
            <a:ext cx="8974080" cy="463608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移轉</a:t>
            </a:r>
            <a:endParaRPr b="0" lang="en-US" sz="4400" spc="-1" strike="noStrike">
              <a:latin typeface="Arial"/>
            </a:endParaRPr>
          </a:p>
        </p:txBody>
      </p:sp>
      <p:sp>
        <p:nvSpPr>
          <p:cNvPr id="228" name="CustomShape 2"/>
          <p:cNvSpPr/>
          <p:nvPr/>
        </p:nvSpPr>
        <p:spPr>
          <a:xfrm>
            <a:off x="457200" y="1604520"/>
            <a:ext cx="8228880" cy="397692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3200" spc="-1" strike="noStrike">
                <a:latin typeface="Arial"/>
              </a:rPr>
              <a:t>把舊</a:t>
            </a:r>
            <a:r>
              <a:rPr b="0" lang="en-US" sz="3200" spc="-1" strike="noStrike">
                <a:latin typeface="Arial"/>
              </a:rPr>
              <a:t>UMAIL</a:t>
            </a:r>
            <a:r>
              <a:rPr b="0" lang="en-US" sz="3200" spc="-1" strike="noStrike">
                <a:latin typeface="Arial"/>
              </a:rPr>
              <a:t>主機換</a:t>
            </a:r>
            <a:r>
              <a:rPr b="0" lang="en-US" sz="3200" spc="-1" strike="noStrike">
                <a:latin typeface="Arial"/>
              </a:rPr>
              <a:t>IP</a:t>
            </a:r>
            <a:endParaRPr b="0" lang="en-US"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3200" spc="-1" strike="noStrike">
                <a:latin typeface="Arial"/>
              </a:rPr>
              <a:t>把原</a:t>
            </a:r>
            <a:r>
              <a:rPr b="0" lang="en-US" sz="3200" spc="-1" strike="noStrike">
                <a:latin typeface="Arial"/>
              </a:rPr>
              <a:t>IP</a:t>
            </a:r>
            <a:r>
              <a:rPr b="0" lang="en-US" sz="3200" spc="-1" strike="noStrike">
                <a:latin typeface="Arial"/>
              </a:rPr>
              <a:t>設定到新的</a:t>
            </a:r>
            <a:r>
              <a:rPr b="0" lang="en-US" sz="3200" spc="-1" strike="noStrike">
                <a:latin typeface="Arial"/>
              </a:rPr>
              <a:t>UMAIL</a:t>
            </a:r>
            <a:r>
              <a:rPr b="0" lang="en-US" sz="3200" spc="-1" strike="noStrike">
                <a:latin typeface="Arial"/>
              </a:rPr>
              <a:t>主機上</a:t>
            </a:r>
            <a:endParaRPr b="0" lang="en-US"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3200" spc="-1" strike="noStrike">
                <a:latin typeface="Arial"/>
              </a:rPr>
              <a:t>把相關資料設定到</a:t>
            </a:r>
            <a:r>
              <a:rPr b="0" lang="en-US" sz="3200" spc="-1" strike="noStrike">
                <a:latin typeface="Arial"/>
              </a:rPr>
              <a:t>UMAIL_V5</a:t>
            </a:r>
            <a:r>
              <a:rPr b="0" lang="en-US" sz="3200" spc="-1" strike="noStrike">
                <a:latin typeface="Arial"/>
              </a:rPr>
              <a:t>上</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把</a:t>
            </a:r>
            <a:r>
              <a:rPr b="0" lang="en-US" sz="4400" spc="-1" strike="noStrike">
                <a:latin typeface="Arial"/>
              </a:rPr>
              <a:t>UMAIL_V5</a:t>
            </a:r>
            <a:r>
              <a:rPr b="0" lang="en-US" sz="4400" spc="-1" strike="noStrike">
                <a:latin typeface="Arial"/>
              </a:rPr>
              <a:t>主機改成獨立運行</a:t>
            </a:r>
            <a:endParaRPr b="0" lang="en-US" sz="4400" spc="-1" strike="noStrike">
              <a:latin typeface="Arial"/>
            </a:endParaRPr>
          </a:p>
        </p:txBody>
      </p:sp>
      <p:pic>
        <p:nvPicPr>
          <p:cNvPr id="230" name="" descr=""/>
          <p:cNvPicPr/>
          <p:nvPr/>
        </p:nvPicPr>
        <p:blipFill>
          <a:blip r:embed="rId1"/>
          <a:stretch/>
        </p:blipFill>
        <p:spPr>
          <a:xfrm>
            <a:off x="97560" y="1836000"/>
            <a:ext cx="8902080" cy="42012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設定</a:t>
            </a:r>
            <a:r>
              <a:rPr b="0" lang="en-US" sz="4400" spc="-1" strike="noStrike">
                <a:latin typeface="Arial"/>
              </a:rPr>
              <a:t>IP</a:t>
            </a:r>
            <a:r>
              <a:rPr b="0" lang="en-US" sz="4400" spc="-1" strike="noStrike">
                <a:latin typeface="Arial"/>
              </a:rPr>
              <a:t>位址</a:t>
            </a:r>
            <a:endParaRPr b="0" lang="en-US" sz="4400" spc="-1" strike="noStrike">
              <a:latin typeface="Arial"/>
            </a:endParaRPr>
          </a:p>
        </p:txBody>
      </p:sp>
      <p:pic>
        <p:nvPicPr>
          <p:cNvPr id="232" name="" descr=""/>
          <p:cNvPicPr/>
          <p:nvPr/>
        </p:nvPicPr>
        <p:blipFill>
          <a:blip r:embed="rId1"/>
          <a:stretch/>
        </p:blipFill>
        <p:spPr>
          <a:xfrm>
            <a:off x="133560" y="1203120"/>
            <a:ext cx="8902080" cy="51325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可移轉的部份</a:t>
            </a:r>
            <a:endParaRPr b="0" lang="en-US" sz="4400" spc="-1" strike="noStrike">
              <a:latin typeface="Arial"/>
            </a:endParaRPr>
          </a:p>
        </p:txBody>
      </p:sp>
      <p:sp>
        <p:nvSpPr>
          <p:cNvPr id="198" name="CustomShape 2"/>
          <p:cNvSpPr/>
          <p:nvPr/>
        </p:nvSpPr>
        <p:spPr>
          <a:xfrm>
            <a:off x="457200" y="1604520"/>
            <a:ext cx="8228880" cy="397692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3200" spc="-1" strike="noStrike">
                <a:latin typeface="Arial"/>
              </a:rPr>
              <a:t>由於</a:t>
            </a:r>
            <a:r>
              <a:rPr b="0" lang="en-US" sz="3200" spc="-1" strike="noStrike">
                <a:latin typeface="Arial"/>
              </a:rPr>
              <a:t>2</a:t>
            </a:r>
            <a:r>
              <a:rPr b="0" lang="en-US" sz="3200" spc="-1" strike="noStrike">
                <a:latin typeface="Arial"/>
              </a:rPr>
              <a:t>版差異有點大</a:t>
            </a:r>
            <a:r>
              <a:rPr b="0" lang="en-US" sz="3200" spc="-1" strike="noStrike">
                <a:latin typeface="Arial"/>
              </a:rPr>
              <a:t>.</a:t>
            </a:r>
            <a:r>
              <a:rPr b="0" lang="en-US" sz="3200" spc="-1" strike="noStrike">
                <a:latin typeface="Arial"/>
              </a:rPr>
              <a:t>所以大部份的資料可以移轉但是系統設定的部份需要手動自行再設定過</a:t>
            </a:r>
            <a:r>
              <a:rPr b="0" lang="en-US" sz="3200" spc="-1" strike="noStrike">
                <a:latin typeface="Arial"/>
              </a:rPr>
              <a:t>.</a:t>
            </a:r>
            <a:endParaRPr b="0" lang="en-US"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3200" spc="-1" strike="noStrike">
                <a:latin typeface="Arial"/>
              </a:rPr>
              <a:t>所以除了一個原使用的</a:t>
            </a:r>
            <a:r>
              <a:rPr b="0" lang="en-US" sz="3200" spc="-1" strike="noStrike">
                <a:latin typeface="Arial"/>
              </a:rPr>
              <a:t>IP</a:t>
            </a:r>
            <a:r>
              <a:rPr b="0" lang="en-US" sz="3200" spc="-1" strike="noStrike">
                <a:latin typeface="Arial"/>
              </a:rPr>
              <a:t>外需再準備一個</a:t>
            </a:r>
            <a:r>
              <a:rPr b="0" lang="en-US" sz="3200" spc="-1" strike="noStrike">
                <a:latin typeface="Arial"/>
              </a:rPr>
              <a:t>IP</a:t>
            </a:r>
            <a:r>
              <a:rPr b="0" lang="en-US" sz="3200" spc="-1" strike="noStrike">
                <a:latin typeface="Arial"/>
              </a:rPr>
              <a:t>來作為轉換用</a:t>
            </a:r>
            <a:r>
              <a:rPr b="0" lang="en-US" sz="3200" spc="-1" strike="noStrike">
                <a:latin typeface="Arial"/>
              </a:rPr>
              <a:t>.</a:t>
            </a:r>
            <a:endParaRPr b="0" lang="en-US"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3200" spc="-1" strike="noStrike">
                <a:latin typeface="Arial"/>
              </a:rPr>
              <a:t>此方為移轉到</a:t>
            </a:r>
            <a:r>
              <a:rPr b="0" lang="en-US" sz="3200" spc="-1" strike="noStrike">
                <a:latin typeface="Arial"/>
              </a:rPr>
              <a:t>UMAIL_V5</a:t>
            </a:r>
            <a:r>
              <a:rPr b="0" lang="en-US" sz="3200" spc="-1" strike="noStrike">
                <a:latin typeface="Arial"/>
              </a:rPr>
              <a:t>的新機</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457200" y="510120"/>
            <a:ext cx="8227800" cy="670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登入</a:t>
            </a:r>
            <a:r>
              <a:rPr b="0" lang="en-US" sz="4400" spc="-1" strike="noStrike">
                <a:solidFill>
                  <a:srgbClr val="000000"/>
                </a:solidFill>
                <a:latin typeface="Arial"/>
                <a:ea typeface="DejaVu Sans"/>
              </a:rPr>
              <a:t>IP</a:t>
            </a:r>
            <a:endParaRPr b="0" lang="en-US" sz="4400" spc="-1" strike="noStrike">
              <a:latin typeface="Arial"/>
            </a:endParaRPr>
          </a:p>
        </p:txBody>
      </p:sp>
      <p:pic>
        <p:nvPicPr>
          <p:cNvPr id="234" name="" descr=""/>
          <p:cNvPicPr/>
          <p:nvPr/>
        </p:nvPicPr>
        <p:blipFill>
          <a:blip r:embed="rId1"/>
          <a:stretch/>
        </p:blipFill>
        <p:spPr>
          <a:xfrm>
            <a:off x="576000" y="1115640"/>
            <a:ext cx="7991640" cy="5256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設定主機</a:t>
            </a:r>
            <a:r>
              <a:rPr b="0" lang="en-US" sz="4400" spc="-1" strike="noStrike">
                <a:latin typeface="Arial"/>
              </a:rPr>
              <a:t>SMTP</a:t>
            </a:r>
            <a:r>
              <a:rPr b="0" lang="en-US" sz="4400" spc="-1" strike="noStrike">
                <a:latin typeface="Arial"/>
              </a:rPr>
              <a:t>部份</a:t>
            </a:r>
            <a:endParaRPr b="0" lang="en-US" sz="4400" spc="-1" strike="noStrike">
              <a:latin typeface="Arial"/>
            </a:endParaRPr>
          </a:p>
        </p:txBody>
      </p:sp>
      <p:sp>
        <p:nvSpPr>
          <p:cNvPr id="236" name="CustomShape 2"/>
          <p:cNvSpPr/>
          <p:nvPr/>
        </p:nvSpPr>
        <p:spPr>
          <a:xfrm>
            <a:off x="457200" y="1604520"/>
            <a:ext cx="8228880" cy="3976920"/>
          </a:xfrm>
          <a:prstGeom prst="rect">
            <a:avLst/>
          </a:prstGeom>
          <a:noFill/>
          <a:ln>
            <a:noFill/>
          </a:ln>
        </p:spPr>
        <p:style>
          <a:lnRef idx="0"/>
          <a:fillRef idx="0"/>
          <a:effectRef idx="0"/>
          <a:fontRef idx="minor"/>
        </p:style>
      </p:sp>
      <p:pic>
        <p:nvPicPr>
          <p:cNvPr id="237" name="" descr=""/>
          <p:cNvPicPr/>
          <p:nvPr/>
        </p:nvPicPr>
        <p:blipFill>
          <a:blip r:embed="rId1"/>
          <a:stretch/>
        </p:blipFill>
        <p:spPr>
          <a:xfrm>
            <a:off x="205560" y="1102320"/>
            <a:ext cx="8830080" cy="537732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457200" y="273600"/>
            <a:ext cx="8228880" cy="1144440"/>
          </a:xfrm>
          <a:prstGeom prst="rect">
            <a:avLst/>
          </a:prstGeom>
          <a:noFill/>
          <a:ln>
            <a:noFill/>
          </a:ln>
        </p:spPr>
        <p:style>
          <a:lnRef idx="0"/>
          <a:fillRef idx="0"/>
          <a:effectRef idx="0"/>
          <a:fontRef idx="minor"/>
        </p:style>
      </p:sp>
      <p:pic>
        <p:nvPicPr>
          <p:cNvPr id="239" name="" descr=""/>
          <p:cNvPicPr/>
          <p:nvPr/>
        </p:nvPicPr>
        <p:blipFill>
          <a:blip r:embed="rId1"/>
          <a:stretch/>
        </p:blipFill>
        <p:spPr>
          <a:xfrm>
            <a:off x="313560" y="1116360"/>
            <a:ext cx="8506080" cy="525528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設定</a:t>
            </a:r>
            <a:r>
              <a:rPr b="0" lang="en-US" sz="4400" spc="-1" strike="noStrike">
                <a:solidFill>
                  <a:srgbClr val="000000"/>
                </a:solidFill>
                <a:latin typeface="Arial"/>
                <a:ea typeface="DejaVu Sans"/>
              </a:rPr>
              <a:t>IMAP</a:t>
            </a:r>
            <a:r>
              <a:rPr b="0" lang="en-US" sz="4400" spc="-1" strike="noStrike">
                <a:solidFill>
                  <a:srgbClr val="000000"/>
                </a:solidFill>
                <a:latin typeface="Arial"/>
                <a:ea typeface="DejaVu Sans"/>
              </a:rPr>
              <a:t>和</a:t>
            </a:r>
            <a:r>
              <a:rPr b="0" lang="en-US" sz="4400" spc="-1" strike="noStrike">
                <a:solidFill>
                  <a:srgbClr val="000000"/>
                </a:solidFill>
                <a:latin typeface="Arial"/>
                <a:ea typeface="DejaVu Sans"/>
              </a:rPr>
              <a:t>POP3</a:t>
            </a:r>
            <a:r>
              <a:rPr b="0" lang="en-US" sz="4400" spc="-1" strike="noStrike">
                <a:solidFill>
                  <a:srgbClr val="000000"/>
                </a:solidFill>
                <a:latin typeface="Arial"/>
                <a:ea typeface="DejaVu Sans"/>
              </a:rPr>
              <a:t>連線</a:t>
            </a:r>
            <a:endParaRPr b="0" lang="en-US" sz="4400" spc="-1" strike="noStrike">
              <a:latin typeface="Arial"/>
            </a:endParaRPr>
          </a:p>
        </p:txBody>
      </p:sp>
      <p:pic>
        <p:nvPicPr>
          <p:cNvPr id="241" name="" descr=""/>
          <p:cNvPicPr/>
          <p:nvPr/>
        </p:nvPicPr>
        <p:blipFill>
          <a:blip r:embed="rId1"/>
          <a:stretch/>
        </p:blipFill>
        <p:spPr>
          <a:xfrm>
            <a:off x="97560" y="1625040"/>
            <a:ext cx="8973360" cy="424152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 descr=""/>
          <p:cNvPicPr/>
          <p:nvPr/>
        </p:nvPicPr>
        <p:blipFill>
          <a:blip r:embed="rId1"/>
          <a:stretch/>
        </p:blipFill>
        <p:spPr>
          <a:xfrm>
            <a:off x="159480" y="1317960"/>
            <a:ext cx="8911440" cy="499968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垃圾信處理設定</a:t>
            </a:r>
            <a:endParaRPr b="0" lang="en-US" sz="4400" spc="-1" strike="noStrike">
              <a:latin typeface="Arial"/>
            </a:endParaRPr>
          </a:p>
        </p:txBody>
      </p:sp>
      <p:pic>
        <p:nvPicPr>
          <p:cNvPr id="244" name="" descr=""/>
          <p:cNvPicPr/>
          <p:nvPr/>
        </p:nvPicPr>
        <p:blipFill>
          <a:blip r:embed="rId1"/>
          <a:stretch/>
        </p:blipFill>
        <p:spPr>
          <a:xfrm>
            <a:off x="133560" y="1485000"/>
            <a:ext cx="8901360" cy="49536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垃圾件回報通告設定</a:t>
            </a:r>
            <a:endParaRPr b="0" lang="en-US" sz="4400" spc="-1" strike="noStrike">
              <a:latin typeface="Arial"/>
            </a:endParaRPr>
          </a:p>
        </p:txBody>
      </p:sp>
      <p:pic>
        <p:nvPicPr>
          <p:cNvPr id="246" name="" descr=""/>
          <p:cNvPicPr/>
          <p:nvPr/>
        </p:nvPicPr>
        <p:blipFill>
          <a:blip r:embed="rId1"/>
          <a:stretch/>
        </p:blipFill>
        <p:spPr>
          <a:xfrm>
            <a:off x="61560" y="1268640"/>
            <a:ext cx="8974440" cy="488736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啟用病毒防護</a:t>
            </a:r>
            <a:endParaRPr b="0" lang="en-US" sz="4400" spc="-1" strike="noStrike">
              <a:latin typeface="Arial"/>
            </a:endParaRPr>
          </a:p>
        </p:txBody>
      </p:sp>
      <p:pic>
        <p:nvPicPr>
          <p:cNvPr id="248" name="" descr=""/>
          <p:cNvPicPr/>
          <p:nvPr/>
        </p:nvPicPr>
        <p:blipFill>
          <a:blip r:embed="rId1"/>
          <a:stretch/>
        </p:blipFill>
        <p:spPr>
          <a:xfrm>
            <a:off x="97560" y="1691640"/>
            <a:ext cx="8973360" cy="418068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108000" y="509760"/>
            <a:ext cx="8829000" cy="670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DNS</a:t>
            </a:r>
            <a:r>
              <a:rPr b="0" lang="en-US" sz="4400" spc="-1" strike="noStrike">
                <a:solidFill>
                  <a:srgbClr val="000000"/>
                </a:solidFill>
                <a:latin typeface="Arial"/>
                <a:ea typeface="DejaVu Sans"/>
              </a:rPr>
              <a:t>設定</a:t>
            </a:r>
            <a:endParaRPr b="0" lang="en-US" sz="4400" spc="-1" strike="noStrike">
              <a:latin typeface="Arial"/>
            </a:endParaRPr>
          </a:p>
        </p:txBody>
      </p:sp>
      <p:pic>
        <p:nvPicPr>
          <p:cNvPr id="250" name="" descr=""/>
          <p:cNvPicPr/>
          <p:nvPr/>
        </p:nvPicPr>
        <p:blipFill>
          <a:blip r:embed="rId1"/>
          <a:stretch/>
        </p:blipFill>
        <p:spPr>
          <a:xfrm>
            <a:off x="61560" y="1625760"/>
            <a:ext cx="8973360" cy="452844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新增網域</a:t>
            </a:r>
            <a:endParaRPr b="0" lang="en-US" sz="4400" spc="-1" strike="noStrike">
              <a:latin typeface="Arial"/>
            </a:endParaRPr>
          </a:p>
        </p:txBody>
      </p:sp>
      <p:pic>
        <p:nvPicPr>
          <p:cNvPr id="252" name="" descr=""/>
          <p:cNvPicPr/>
          <p:nvPr/>
        </p:nvPicPr>
        <p:blipFill>
          <a:blip r:embed="rId1"/>
          <a:stretch/>
        </p:blipFill>
        <p:spPr>
          <a:xfrm>
            <a:off x="133560" y="2378880"/>
            <a:ext cx="8973360" cy="27338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UMAIL</a:t>
            </a:r>
            <a:r>
              <a:rPr b="0" lang="en-US" sz="4400" spc="-1" strike="noStrike">
                <a:latin typeface="Arial"/>
              </a:rPr>
              <a:t>請先更版</a:t>
            </a:r>
            <a:endParaRPr b="0" lang="en-US" sz="4400" spc="-1" strike="noStrike">
              <a:latin typeface="Arial"/>
            </a:endParaRPr>
          </a:p>
        </p:txBody>
      </p:sp>
      <p:pic>
        <p:nvPicPr>
          <p:cNvPr id="200" name="" descr=""/>
          <p:cNvPicPr/>
          <p:nvPr/>
        </p:nvPicPr>
        <p:blipFill>
          <a:blip r:embed="rId1"/>
          <a:stretch/>
        </p:blipFill>
        <p:spPr>
          <a:xfrm>
            <a:off x="97560" y="1291680"/>
            <a:ext cx="8902080" cy="497196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457200" y="510120"/>
            <a:ext cx="8228520" cy="670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新增網域</a:t>
            </a:r>
            <a:endParaRPr b="0" lang="en-US" sz="4400" spc="-1" strike="noStrike">
              <a:latin typeface="Arial"/>
            </a:endParaRPr>
          </a:p>
        </p:txBody>
      </p:sp>
      <p:pic>
        <p:nvPicPr>
          <p:cNvPr id="254" name="" descr=""/>
          <p:cNvPicPr/>
          <p:nvPr/>
        </p:nvPicPr>
        <p:blipFill>
          <a:blip r:embed="rId1"/>
          <a:stretch/>
        </p:blipFill>
        <p:spPr>
          <a:xfrm>
            <a:off x="133560" y="2117520"/>
            <a:ext cx="8901720" cy="295776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457200" y="510120"/>
            <a:ext cx="822852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WEB</a:t>
            </a:r>
            <a:r>
              <a:rPr b="0" lang="en-US" sz="4400" spc="-1" strike="noStrike">
                <a:latin typeface="Arial"/>
              </a:rPr>
              <a:t>依網站需求重新啟動</a:t>
            </a:r>
            <a:endParaRPr b="0" lang="en-US" sz="4400" spc="-1" strike="noStrike">
              <a:latin typeface="Arial"/>
            </a:endParaRPr>
          </a:p>
        </p:txBody>
      </p:sp>
      <p:pic>
        <p:nvPicPr>
          <p:cNvPr id="256" name="" descr=""/>
          <p:cNvPicPr/>
          <p:nvPr/>
        </p:nvPicPr>
        <p:blipFill>
          <a:blip r:embed="rId1"/>
          <a:stretch/>
        </p:blipFill>
        <p:spPr>
          <a:xfrm>
            <a:off x="61560" y="1296000"/>
            <a:ext cx="8974080" cy="511236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457200" y="510120"/>
            <a:ext cx="822852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FTP </a:t>
            </a:r>
            <a:r>
              <a:rPr b="0" lang="en-US" sz="4400" spc="-1" strike="noStrike">
                <a:latin typeface="Arial"/>
              </a:rPr>
              <a:t>設定</a:t>
            </a:r>
            <a:endParaRPr b="0" lang="en-US" sz="4400" spc="-1" strike="noStrike">
              <a:latin typeface="Arial"/>
            </a:endParaRPr>
          </a:p>
        </p:txBody>
      </p:sp>
      <p:pic>
        <p:nvPicPr>
          <p:cNvPr id="258" name="" descr=""/>
          <p:cNvPicPr/>
          <p:nvPr/>
        </p:nvPicPr>
        <p:blipFill>
          <a:blip r:embed="rId1"/>
          <a:stretch/>
        </p:blipFill>
        <p:spPr>
          <a:xfrm>
            <a:off x="180000" y="1346400"/>
            <a:ext cx="8880840" cy="502092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457200" y="273240"/>
            <a:ext cx="8228520" cy="1144800"/>
          </a:xfrm>
          <a:prstGeom prst="rect">
            <a:avLst/>
          </a:prstGeom>
          <a:noFill/>
          <a:ln>
            <a:noFill/>
          </a:ln>
        </p:spPr>
        <p:style>
          <a:lnRef idx="0"/>
          <a:fillRef idx="0"/>
          <a:effectRef idx="0"/>
          <a:fontRef idx="minor"/>
        </p:style>
      </p:sp>
      <p:pic>
        <p:nvPicPr>
          <p:cNvPr id="260" name="" descr=""/>
          <p:cNvPicPr/>
          <p:nvPr/>
        </p:nvPicPr>
        <p:blipFill>
          <a:blip r:embed="rId1"/>
          <a:stretch/>
        </p:blipFill>
        <p:spPr>
          <a:xfrm>
            <a:off x="133560" y="1516680"/>
            <a:ext cx="8902080" cy="452196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stomShape 1"/>
          <p:cNvSpPr/>
          <p:nvPr/>
        </p:nvSpPr>
        <p:spPr>
          <a:xfrm>
            <a:off x="457200" y="510120"/>
            <a:ext cx="822852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latin typeface="Arial"/>
              </a:rPr>
              <a:t>其它服務依需求自定</a:t>
            </a:r>
            <a:endParaRPr b="0" lang="en-US" sz="4400" spc="-1" strike="noStrike">
              <a:latin typeface="Arial"/>
            </a:endParaRPr>
          </a:p>
        </p:txBody>
      </p:sp>
      <p:pic>
        <p:nvPicPr>
          <p:cNvPr id="262" name="" descr=""/>
          <p:cNvPicPr/>
          <p:nvPr/>
        </p:nvPicPr>
        <p:blipFill>
          <a:blip r:embed="rId1"/>
          <a:stretch/>
        </p:blipFill>
        <p:spPr>
          <a:xfrm>
            <a:off x="133560" y="1274400"/>
            <a:ext cx="8902080" cy="505692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457200" y="274680"/>
            <a:ext cx="822744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400" spc="-1" strike="noStrike">
                <a:solidFill>
                  <a:srgbClr val="000000"/>
                </a:solidFill>
                <a:latin typeface="Calibri"/>
                <a:ea typeface="DejaVu Sans"/>
              </a:rPr>
              <a:t>The END</a:t>
            </a:r>
            <a:endParaRPr b="0" lang="en-US" sz="4400" spc="-1" strike="noStrike">
              <a:latin typeface="Arial"/>
            </a:endParaRPr>
          </a:p>
        </p:txBody>
      </p:sp>
      <p:sp>
        <p:nvSpPr>
          <p:cNvPr id="264" name="CustomShape 2"/>
          <p:cNvSpPr/>
          <p:nvPr/>
        </p:nvSpPr>
        <p:spPr>
          <a:xfrm>
            <a:off x="457200" y="1143000"/>
            <a:ext cx="8227440" cy="4980960"/>
          </a:xfrm>
          <a:prstGeom prst="rect">
            <a:avLst/>
          </a:prstGeom>
          <a:noFill/>
          <a:ln>
            <a:noFill/>
          </a:ln>
        </p:spPr>
        <p:style>
          <a:lnRef idx="0"/>
          <a:fillRef idx="0"/>
          <a:effectRef idx="0"/>
          <a:fontRef idx="minor"/>
        </p:style>
        <p:txBody>
          <a:bodyPr lIns="90000" rIns="90000" tIns="45000" bIns="45000">
            <a:normAutofit/>
          </a:bodyPr>
          <a:p>
            <a:pPr marL="343080" indent="-340920">
              <a:lnSpc>
                <a:spcPct val="80000"/>
              </a:lnSpc>
              <a:spcBef>
                <a:spcPts val="479"/>
              </a:spcBef>
              <a:buClr>
                <a:srgbClr val="000000"/>
              </a:buClr>
              <a:buFont typeface="Arial"/>
              <a:buChar char="•"/>
            </a:pPr>
            <a:r>
              <a:rPr b="0" lang="en-US" sz="2400" spc="-1" strike="noStrike">
                <a:solidFill>
                  <a:srgbClr val="000000"/>
                </a:solidFill>
                <a:latin typeface="Calibri"/>
                <a:ea typeface="DejaVu Sans"/>
              </a:rPr>
              <a:t>感謝您 </a:t>
            </a:r>
            <a:r>
              <a:rPr b="0" lang="en-US" sz="2400" spc="-1" strike="noStrike">
                <a:solidFill>
                  <a:srgbClr val="000000"/>
                </a:solidFill>
                <a:latin typeface="Calibri"/>
                <a:ea typeface="DejaVu Sans"/>
              </a:rPr>
              <a:t>!!</a:t>
            </a:r>
            <a:endParaRPr b="0" lang="en-US" sz="2400" spc="-1" strike="noStrike">
              <a:latin typeface="Arial"/>
            </a:endParaRPr>
          </a:p>
          <a:p>
            <a:pPr marL="343080" indent="-340920">
              <a:lnSpc>
                <a:spcPct val="80000"/>
              </a:lnSpc>
              <a:spcBef>
                <a:spcPts val="479"/>
              </a:spcBef>
              <a:buClr>
                <a:srgbClr val="000000"/>
              </a:buClr>
              <a:buFont typeface="Arial"/>
              <a:buChar char="•"/>
            </a:pPr>
            <a:r>
              <a:rPr b="0" lang="en-US" sz="2400" spc="-1" strike="noStrike">
                <a:solidFill>
                  <a:srgbClr val="000000"/>
                </a:solidFill>
                <a:latin typeface="Calibri"/>
                <a:ea typeface="DejaVu Sans"/>
              </a:rPr>
              <a:t>如果您有任何的問題</a:t>
            </a:r>
            <a:endParaRPr b="0" lang="en-US" sz="2400" spc="-1" strike="noStrike">
              <a:latin typeface="Arial"/>
            </a:endParaRPr>
          </a:p>
          <a:p>
            <a:pPr marL="343080" indent="-340920">
              <a:lnSpc>
                <a:spcPct val="80000"/>
              </a:lnSpc>
              <a:spcBef>
                <a:spcPts val="479"/>
              </a:spcBef>
              <a:buClr>
                <a:srgbClr val="ff0000"/>
              </a:buClr>
              <a:buFont typeface="Arial"/>
              <a:buChar char="•"/>
            </a:pPr>
            <a:r>
              <a:rPr b="1" lang="en-US" sz="2400" spc="-1" strike="noStrike">
                <a:solidFill>
                  <a:srgbClr val="ff0000"/>
                </a:solidFill>
                <a:latin typeface="Calibri"/>
                <a:ea typeface="DejaVu Sans"/>
              </a:rPr>
              <a:t>單項產品詳細簡報請洽詢各區服務處</a:t>
            </a:r>
            <a:endParaRPr b="0" lang="en-US" sz="2400" spc="-1" strike="noStrike">
              <a:latin typeface="Arial"/>
            </a:endParaRPr>
          </a:p>
          <a:p>
            <a:pPr marL="343080" indent="-340920">
              <a:lnSpc>
                <a:spcPct val="80000"/>
              </a:lnSpc>
              <a:spcBef>
                <a:spcPts val="479"/>
              </a:spcBef>
              <a:buClr>
                <a:srgbClr val="000000"/>
              </a:buClr>
              <a:buFont typeface="Arial"/>
              <a:buChar char="•"/>
            </a:pPr>
            <a:r>
              <a:rPr b="0" lang="en-US" sz="2400" spc="-1" strike="noStrike">
                <a:solidFill>
                  <a:srgbClr val="000000"/>
                </a:solidFill>
                <a:latin typeface="Calibri"/>
                <a:ea typeface="DejaVu Sans"/>
              </a:rPr>
              <a:t>請洽</a:t>
            </a:r>
            <a:endParaRPr b="0" lang="en-US" sz="2400" spc="-1" strike="noStrike">
              <a:latin typeface="Arial"/>
            </a:endParaRPr>
          </a:p>
          <a:p>
            <a:pPr marL="343080" indent="-340920">
              <a:lnSpc>
                <a:spcPct val="80000"/>
              </a:lnSpc>
              <a:spcBef>
                <a:spcPts val="479"/>
              </a:spcBef>
              <a:buClr>
                <a:srgbClr val="000000"/>
              </a:buClr>
              <a:buFont typeface="Arial"/>
              <a:buChar char="•"/>
            </a:pPr>
            <a:r>
              <a:rPr b="0" lang="en-US" sz="2400" spc="-1" strike="noStrike">
                <a:solidFill>
                  <a:srgbClr val="000000"/>
                </a:solidFill>
                <a:latin typeface="Calibri"/>
                <a:ea typeface="DejaVu Sans"/>
              </a:rPr>
              <a:t>台中</a:t>
            </a:r>
            <a:r>
              <a:rPr b="0" lang="en-US" sz="2400" spc="-1" strike="noStrike">
                <a:solidFill>
                  <a:srgbClr val="000000"/>
                </a:solidFill>
                <a:latin typeface="Calibri"/>
                <a:ea typeface="DejaVu Sans"/>
              </a:rPr>
              <a:t>:</a:t>
            </a:r>
            <a:r>
              <a:rPr b="0" lang="en-US" sz="2400" spc="-1" strike="noStrike">
                <a:solidFill>
                  <a:srgbClr val="000000"/>
                </a:solidFill>
                <a:latin typeface="Calibri"/>
                <a:ea typeface="DejaVu Sans"/>
              </a:rPr>
              <a:t>裕笠科技股份有限公司</a:t>
            </a:r>
            <a:endParaRPr b="0" lang="en-US" sz="2400" spc="-1" strike="noStrike">
              <a:latin typeface="Arial"/>
            </a:endParaRPr>
          </a:p>
          <a:p>
            <a:pPr lvl="1" marL="743040" indent="-283680">
              <a:lnSpc>
                <a:spcPct val="80000"/>
              </a:lnSpc>
              <a:spcBef>
                <a:spcPts val="400"/>
              </a:spcBef>
              <a:buClr>
                <a:srgbClr val="000000"/>
              </a:buClr>
              <a:buFont typeface="Arial"/>
              <a:buChar char="–"/>
            </a:pPr>
            <a:r>
              <a:rPr b="0" lang="en-US" sz="2000" spc="-1" strike="noStrike">
                <a:solidFill>
                  <a:srgbClr val="000000"/>
                </a:solidFill>
                <a:latin typeface="Calibri"/>
                <a:ea typeface="DejaVu Sans"/>
              </a:rPr>
              <a:t>電話</a:t>
            </a:r>
            <a:r>
              <a:rPr b="0" lang="en-US" sz="2000" spc="-1" strike="noStrike">
                <a:solidFill>
                  <a:srgbClr val="000000"/>
                </a:solidFill>
                <a:latin typeface="Calibri"/>
                <a:ea typeface="DejaVu Sans"/>
              </a:rPr>
              <a:t>:04-2260-5121</a:t>
            </a:r>
            <a:endParaRPr b="0" lang="en-US" sz="2000" spc="-1" strike="noStrike">
              <a:latin typeface="Arial"/>
            </a:endParaRPr>
          </a:p>
          <a:p>
            <a:pPr lvl="1" marL="743040" indent="-283680">
              <a:lnSpc>
                <a:spcPct val="80000"/>
              </a:lnSpc>
              <a:spcBef>
                <a:spcPts val="400"/>
              </a:spcBef>
              <a:buClr>
                <a:srgbClr val="000000"/>
              </a:buClr>
              <a:buFont typeface="Arial"/>
              <a:buChar char="–"/>
            </a:pPr>
            <a:r>
              <a:rPr b="0" lang="en-US" sz="2000" spc="-1" strike="noStrike">
                <a:solidFill>
                  <a:srgbClr val="000000"/>
                </a:solidFill>
                <a:latin typeface="Calibri"/>
                <a:ea typeface="DejaVu Sans"/>
              </a:rPr>
              <a:t>傳真</a:t>
            </a:r>
            <a:r>
              <a:rPr b="0" lang="en-US" sz="2000" spc="-1" strike="noStrike">
                <a:solidFill>
                  <a:srgbClr val="000000"/>
                </a:solidFill>
                <a:latin typeface="Calibri"/>
                <a:ea typeface="DejaVu Sans"/>
              </a:rPr>
              <a:t>:04-2260-5770</a:t>
            </a:r>
            <a:endParaRPr b="0" lang="en-US" sz="2000" spc="-1" strike="noStrike">
              <a:latin typeface="Arial"/>
            </a:endParaRPr>
          </a:p>
          <a:p>
            <a:pPr lvl="1" marL="743040" indent="-283680">
              <a:lnSpc>
                <a:spcPct val="80000"/>
              </a:lnSpc>
              <a:spcBef>
                <a:spcPts val="400"/>
              </a:spcBef>
              <a:buClr>
                <a:srgbClr val="000000"/>
              </a:buClr>
              <a:buFont typeface="Arial"/>
              <a:buChar char="–"/>
            </a:pPr>
            <a:r>
              <a:rPr b="0" lang="en-US" sz="2000" spc="-1" strike="noStrike" u="sng">
                <a:solidFill>
                  <a:srgbClr val="0000ff"/>
                </a:solidFill>
                <a:uFillTx/>
                <a:latin typeface="Calibri"/>
                <a:ea typeface="DejaVu Sans"/>
                <a:hlinkClick r:id="rId1"/>
              </a:rPr>
              <a:t>help@ublink.org</a:t>
            </a:r>
            <a:endParaRPr b="0" lang="en-US" sz="2000" spc="-1" strike="noStrike">
              <a:latin typeface="Arial"/>
            </a:endParaRPr>
          </a:p>
          <a:p>
            <a:pPr marL="343080" indent="-340920">
              <a:lnSpc>
                <a:spcPct val="80000"/>
              </a:lnSpc>
              <a:spcBef>
                <a:spcPts val="479"/>
              </a:spcBef>
              <a:buClr>
                <a:srgbClr val="000000"/>
              </a:buClr>
              <a:buFont typeface="Arial"/>
              <a:buChar char="•"/>
            </a:pPr>
            <a:r>
              <a:rPr b="0" lang="en-US" sz="2400" spc="-1" strike="noStrike">
                <a:solidFill>
                  <a:srgbClr val="000000"/>
                </a:solidFill>
                <a:latin typeface="Calibri"/>
                <a:ea typeface="DejaVu Sans"/>
              </a:rPr>
              <a:t>台北</a:t>
            </a:r>
            <a:r>
              <a:rPr b="0" lang="en-US" sz="2400" spc="-1" strike="noStrike">
                <a:solidFill>
                  <a:srgbClr val="000000"/>
                </a:solidFill>
                <a:latin typeface="Calibri"/>
                <a:ea typeface="DejaVu Sans"/>
              </a:rPr>
              <a:t>:</a:t>
            </a:r>
            <a:r>
              <a:rPr b="0" lang="en-US" sz="2400" spc="-1" strike="noStrike">
                <a:solidFill>
                  <a:srgbClr val="000000"/>
                </a:solidFill>
                <a:latin typeface="Calibri"/>
                <a:ea typeface="DejaVu Sans"/>
              </a:rPr>
              <a:t>遠豐科技股份有限公司</a:t>
            </a:r>
            <a:endParaRPr b="0" lang="en-US" sz="2400" spc="-1" strike="noStrike">
              <a:latin typeface="Arial"/>
            </a:endParaRPr>
          </a:p>
          <a:p>
            <a:pPr lvl="1" marL="743040" indent="-283680">
              <a:lnSpc>
                <a:spcPct val="80000"/>
              </a:lnSpc>
              <a:spcBef>
                <a:spcPts val="400"/>
              </a:spcBef>
              <a:buClr>
                <a:srgbClr val="000000"/>
              </a:buClr>
              <a:buFont typeface="Arial"/>
              <a:buChar char="–"/>
            </a:pPr>
            <a:r>
              <a:rPr b="0" lang="en-US" sz="2000" spc="-1" strike="noStrike">
                <a:solidFill>
                  <a:srgbClr val="000000"/>
                </a:solidFill>
                <a:latin typeface="Calibri"/>
                <a:ea typeface="DejaVu Sans"/>
              </a:rPr>
              <a:t>電話</a:t>
            </a:r>
            <a:r>
              <a:rPr b="0" lang="en-US" sz="2000" spc="-1" strike="noStrike">
                <a:solidFill>
                  <a:srgbClr val="000000"/>
                </a:solidFill>
                <a:latin typeface="Calibri"/>
                <a:ea typeface="DejaVu Sans"/>
              </a:rPr>
              <a:t>:02-2932-1422</a:t>
            </a:r>
            <a:endParaRPr b="0" lang="en-US" sz="2000" spc="-1" strike="noStrike">
              <a:latin typeface="Arial"/>
            </a:endParaRPr>
          </a:p>
          <a:p>
            <a:pPr lvl="1" marL="743040" indent="-283680">
              <a:lnSpc>
                <a:spcPct val="80000"/>
              </a:lnSpc>
              <a:spcBef>
                <a:spcPts val="400"/>
              </a:spcBef>
              <a:buClr>
                <a:srgbClr val="000000"/>
              </a:buClr>
              <a:buFont typeface="Arial"/>
              <a:buChar char="–"/>
            </a:pPr>
            <a:r>
              <a:rPr b="0" lang="en-US" sz="2000" spc="-1" strike="noStrike">
                <a:solidFill>
                  <a:srgbClr val="000000"/>
                </a:solidFill>
                <a:latin typeface="Calibri"/>
                <a:ea typeface="DejaVu Sans"/>
              </a:rPr>
              <a:t>傳真</a:t>
            </a:r>
            <a:r>
              <a:rPr b="0" lang="en-US" sz="2000" spc="-1" strike="noStrike">
                <a:solidFill>
                  <a:srgbClr val="000000"/>
                </a:solidFill>
                <a:latin typeface="Calibri"/>
                <a:ea typeface="DejaVu Sans"/>
              </a:rPr>
              <a:t>:02-2932-1427</a:t>
            </a:r>
            <a:endParaRPr b="0" lang="en-US" sz="2000" spc="-1" strike="noStrike">
              <a:latin typeface="Arial"/>
            </a:endParaRPr>
          </a:p>
          <a:p>
            <a:pPr lvl="1" marL="743040" indent="-283680">
              <a:lnSpc>
                <a:spcPct val="80000"/>
              </a:lnSpc>
              <a:spcBef>
                <a:spcPts val="400"/>
              </a:spcBef>
              <a:buClr>
                <a:srgbClr val="000000"/>
              </a:buClr>
              <a:buFont typeface="Arial"/>
              <a:buChar char="–"/>
            </a:pPr>
            <a:r>
              <a:rPr b="0" lang="en-US" sz="2000" spc="-1" strike="noStrike" u="sng">
                <a:solidFill>
                  <a:srgbClr val="0000ff"/>
                </a:solidFill>
                <a:uFillTx/>
                <a:latin typeface="Calibri"/>
                <a:ea typeface="DejaVu Sans"/>
                <a:hlinkClick r:id="rId2"/>
              </a:rPr>
              <a:t>help@farich.com</a:t>
            </a:r>
            <a:endParaRPr b="0" lang="en-US" sz="2000" spc="-1" strike="noStrike">
              <a:latin typeface="Arial"/>
            </a:endParaRPr>
          </a:p>
          <a:p>
            <a:pPr marL="343080" indent="-340920">
              <a:lnSpc>
                <a:spcPct val="80000"/>
              </a:lnSpc>
              <a:spcBef>
                <a:spcPts val="479"/>
              </a:spcBef>
              <a:buClr>
                <a:srgbClr val="000000"/>
              </a:buClr>
              <a:buFont typeface="Arial"/>
              <a:buChar char="•"/>
            </a:pPr>
            <a:r>
              <a:rPr b="0" lang="en-US" sz="2400" spc="-1" strike="noStrike">
                <a:solidFill>
                  <a:srgbClr val="000000"/>
                </a:solidFill>
                <a:latin typeface="Calibri"/>
                <a:ea typeface="DejaVu Sans"/>
              </a:rPr>
              <a:t>高雄</a:t>
            </a:r>
            <a:r>
              <a:rPr b="0" lang="en-US" sz="2400" spc="-1" strike="noStrike">
                <a:solidFill>
                  <a:srgbClr val="000000"/>
                </a:solidFill>
                <a:latin typeface="Calibri"/>
                <a:ea typeface="DejaVu Sans"/>
              </a:rPr>
              <a:t>:</a:t>
            </a:r>
            <a:r>
              <a:rPr b="0" lang="en-US" sz="2400" spc="-1" strike="noStrike">
                <a:solidFill>
                  <a:srgbClr val="000000"/>
                </a:solidFill>
                <a:latin typeface="Calibri"/>
                <a:ea typeface="DejaVu Sans"/>
              </a:rPr>
              <a:t>鉅創科技股份有限公司</a:t>
            </a:r>
            <a:endParaRPr b="0" lang="en-US" sz="2400" spc="-1" strike="noStrike">
              <a:latin typeface="Arial"/>
            </a:endParaRPr>
          </a:p>
          <a:p>
            <a:pPr lvl="1" marL="743040" indent="-283680">
              <a:lnSpc>
                <a:spcPct val="80000"/>
              </a:lnSpc>
              <a:spcBef>
                <a:spcPts val="400"/>
              </a:spcBef>
              <a:buClr>
                <a:srgbClr val="000000"/>
              </a:buClr>
              <a:buFont typeface="Arial"/>
              <a:buChar char="–"/>
            </a:pPr>
            <a:r>
              <a:rPr b="0" lang="en-US" sz="2000" spc="-1" strike="noStrike">
                <a:solidFill>
                  <a:srgbClr val="000000"/>
                </a:solidFill>
                <a:latin typeface="Calibri"/>
                <a:ea typeface="DejaVu Sans"/>
              </a:rPr>
              <a:t>電話</a:t>
            </a:r>
            <a:r>
              <a:rPr b="0" lang="en-US" sz="2000" spc="-1" strike="noStrike">
                <a:solidFill>
                  <a:srgbClr val="000000"/>
                </a:solidFill>
                <a:latin typeface="Calibri"/>
                <a:ea typeface="DejaVu Sans"/>
              </a:rPr>
              <a:t>:07-588-1868</a:t>
            </a:r>
            <a:endParaRPr b="0" lang="en-US" sz="2000" spc="-1" strike="noStrike">
              <a:latin typeface="Arial"/>
            </a:endParaRPr>
          </a:p>
          <a:p>
            <a:pPr lvl="1" marL="743040" indent="-283680">
              <a:lnSpc>
                <a:spcPct val="80000"/>
              </a:lnSpc>
              <a:spcBef>
                <a:spcPts val="400"/>
              </a:spcBef>
              <a:buClr>
                <a:srgbClr val="000000"/>
              </a:buClr>
              <a:buFont typeface="Arial"/>
              <a:buChar char="–"/>
            </a:pPr>
            <a:r>
              <a:rPr b="0" lang="en-US" sz="2000" spc="-1" strike="noStrike">
                <a:solidFill>
                  <a:srgbClr val="000000"/>
                </a:solidFill>
                <a:latin typeface="Calibri"/>
                <a:ea typeface="DejaVu Sans"/>
              </a:rPr>
              <a:t>傳真</a:t>
            </a:r>
            <a:r>
              <a:rPr b="0" lang="en-US" sz="2000" spc="-1" strike="noStrike">
                <a:solidFill>
                  <a:srgbClr val="000000"/>
                </a:solidFill>
                <a:latin typeface="Calibri"/>
                <a:ea typeface="DejaVu Sans"/>
              </a:rPr>
              <a:t>:07-588-1870</a:t>
            </a:r>
            <a:endParaRPr b="0" lang="en-US" sz="2000" spc="-1" strike="noStrike">
              <a:latin typeface="Arial"/>
            </a:endParaRPr>
          </a:p>
          <a:p>
            <a:pPr lvl="1" marL="743040" indent="-283680">
              <a:lnSpc>
                <a:spcPct val="80000"/>
              </a:lnSpc>
              <a:spcBef>
                <a:spcPts val="400"/>
              </a:spcBef>
              <a:buClr>
                <a:srgbClr val="000000"/>
              </a:buClr>
              <a:buFont typeface="Arial"/>
              <a:buChar char="–"/>
            </a:pPr>
            <a:r>
              <a:rPr b="0" lang="en-US" sz="2000" spc="-1" strike="noStrike" u="sng">
                <a:solidFill>
                  <a:srgbClr val="0000ff"/>
                </a:solidFill>
                <a:uFillTx/>
                <a:latin typeface="Calibri"/>
                <a:ea typeface="DejaVu Sans"/>
                <a:hlinkClick r:id="rId3"/>
              </a:rPr>
              <a:t>kshelp@ublink.org</a:t>
            </a:r>
            <a:endParaRPr b="0" lang="en-US" sz="2000" spc="-1" strike="noStrike">
              <a:latin typeface="Arial"/>
            </a:endParaRPr>
          </a:p>
          <a:p>
            <a:pPr>
              <a:lnSpc>
                <a:spcPct val="80000"/>
              </a:lnSpc>
              <a:spcBef>
                <a:spcPts val="479"/>
              </a:spcBef>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457200" y="510120"/>
            <a:ext cx="822744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UMAIL_V5</a:t>
            </a:r>
            <a:r>
              <a:rPr b="0" lang="en-US" sz="4400" spc="-1" strike="noStrike">
                <a:solidFill>
                  <a:srgbClr val="000000"/>
                </a:solidFill>
                <a:latin typeface="Arial"/>
                <a:ea typeface="DejaVu Sans"/>
              </a:rPr>
              <a:t>基本硬體需求</a:t>
            </a:r>
            <a:endParaRPr b="0" lang="en-US" sz="4400" spc="-1" strike="noStrike">
              <a:latin typeface="Arial"/>
            </a:endParaRPr>
          </a:p>
        </p:txBody>
      </p:sp>
      <p:sp>
        <p:nvSpPr>
          <p:cNvPr id="202" name="CustomShape 2"/>
          <p:cNvSpPr/>
          <p:nvPr/>
        </p:nvSpPr>
        <p:spPr>
          <a:xfrm>
            <a:off x="457200" y="1604520"/>
            <a:ext cx="8227800" cy="3975840"/>
          </a:xfrm>
          <a:prstGeom prst="rect">
            <a:avLst/>
          </a:prstGeom>
          <a:noFill/>
          <a:ln>
            <a:noFill/>
          </a:ln>
        </p:spPr>
        <p:style>
          <a:lnRef idx="0"/>
          <a:fillRef idx="0"/>
          <a:effectRef idx="0"/>
          <a:fontRef idx="minor"/>
        </p:style>
        <p:txBody>
          <a:bodyPr lIns="0" rIns="0" tIns="0" bIns="0">
            <a:normAutofit/>
          </a:bodyPr>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64</a:t>
            </a:r>
            <a:r>
              <a:rPr b="0" lang="en-US" sz="3200" spc="-1" strike="noStrike">
                <a:solidFill>
                  <a:srgbClr val="000000"/>
                </a:solidFill>
                <a:latin typeface="Arial"/>
                <a:ea typeface="DejaVu Sans"/>
              </a:rPr>
              <a:t>位元</a:t>
            </a:r>
            <a:r>
              <a:rPr b="0" lang="en-US" sz="3200" spc="-1" strike="noStrike">
                <a:solidFill>
                  <a:srgbClr val="000000"/>
                </a:solidFill>
                <a:latin typeface="Arial"/>
                <a:ea typeface="DejaVu Sans"/>
              </a:rPr>
              <a:t>CPU.</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1G</a:t>
            </a:r>
            <a:r>
              <a:rPr b="0" lang="en-US" sz="3200" spc="-1" strike="noStrike">
                <a:solidFill>
                  <a:srgbClr val="000000"/>
                </a:solidFill>
                <a:latin typeface="Arial"/>
                <a:ea typeface="DejaVu Sans"/>
              </a:rPr>
              <a:t>的</a:t>
            </a:r>
            <a:r>
              <a:rPr b="0" lang="en-US" sz="3200" spc="-1" strike="noStrike">
                <a:solidFill>
                  <a:srgbClr val="000000"/>
                </a:solidFill>
                <a:latin typeface="Arial"/>
                <a:ea typeface="DejaVu Sans"/>
              </a:rPr>
              <a:t>RAM.</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30G</a:t>
            </a:r>
            <a:r>
              <a:rPr b="0" lang="en-US" sz="3200" spc="-1" strike="noStrike">
                <a:solidFill>
                  <a:srgbClr val="000000"/>
                </a:solidFill>
                <a:latin typeface="Arial"/>
                <a:ea typeface="DejaVu Sans"/>
              </a:rPr>
              <a:t>以上的硬碟空間</a:t>
            </a:r>
            <a:r>
              <a:rPr b="0" lang="en-US" sz="3200" spc="-1" strike="noStrike">
                <a:solidFill>
                  <a:srgbClr val="000000"/>
                </a:solidFill>
                <a:latin typeface="Arial"/>
                <a:ea typeface="DejaVu Sans"/>
              </a:rPr>
              <a:t>.</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CDROM</a:t>
            </a:r>
            <a:r>
              <a:rPr b="0" lang="en-US" sz="3200" spc="-1" strike="noStrike">
                <a:solidFill>
                  <a:srgbClr val="000000"/>
                </a:solidFill>
                <a:latin typeface="Arial"/>
                <a:ea typeface="DejaVu Sans"/>
              </a:rPr>
              <a:t>或是</a:t>
            </a:r>
            <a:r>
              <a:rPr b="0" lang="en-US" sz="3200" spc="-1" strike="noStrike">
                <a:solidFill>
                  <a:srgbClr val="000000"/>
                </a:solidFill>
                <a:latin typeface="Arial"/>
                <a:ea typeface="DejaVu Sans"/>
              </a:rPr>
              <a:t>1G</a:t>
            </a:r>
            <a:r>
              <a:rPr b="0" lang="en-US" sz="3200" spc="-1" strike="noStrike">
                <a:solidFill>
                  <a:srgbClr val="000000"/>
                </a:solidFill>
                <a:latin typeface="Arial"/>
                <a:ea typeface="DejaVu Sans"/>
              </a:rPr>
              <a:t>以上的</a:t>
            </a:r>
            <a:r>
              <a:rPr b="0" lang="en-US" sz="3200" spc="-1" strike="noStrike">
                <a:solidFill>
                  <a:srgbClr val="000000"/>
                </a:solidFill>
                <a:latin typeface="Arial"/>
                <a:ea typeface="DejaVu Sans"/>
              </a:rPr>
              <a:t>USB</a:t>
            </a:r>
            <a:r>
              <a:rPr b="0" lang="en-US" sz="3200" spc="-1" strike="noStrike">
                <a:solidFill>
                  <a:srgbClr val="000000"/>
                </a:solidFill>
                <a:latin typeface="Arial"/>
                <a:ea typeface="DejaVu Sans"/>
              </a:rPr>
              <a:t>隨身碟</a:t>
            </a:r>
            <a:r>
              <a:rPr b="0" lang="en-US" sz="3200" spc="-1" strike="noStrike">
                <a:solidFill>
                  <a:srgbClr val="000000"/>
                </a:solidFill>
                <a:latin typeface="Arial"/>
                <a:ea typeface="DejaVu Sans"/>
              </a:rPr>
              <a:t>.</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電腦主機基本配備</a:t>
            </a:r>
            <a:r>
              <a:rPr b="0" lang="en-US" sz="3200" spc="-1" strike="noStrike">
                <a:solidFill>
                  <a:srgbClr val="000000"/>
                </a:solidFill>
                <a:latin typeface="Arial"/>
                <a:ea typeface="DejaVu Sans"/>
              </a:rPr>
              <a:t>,</a:t>
            </a:r>
            <a:r>
              <a:rPr b="0" lang="en-US" sz="3200" spc="-1" strike="noStrike">
                <a:solidFill>
                  <a:srgbClr val="000000"/>
                </a:solidFill>
                <a:latin typeface="Arial"/>
                <a:ea typeface="DejaVu Sans"/>
              </a:rPr>
              <a:t>有支援的網卡</a:t>
            </a:r>
            <a:r>
              <a:rPr b="0" lang="en-US" sz="3200" spc="-1" strike="noStrike">
                <a:solidFill>
                  <a:srgbClr val="000000"/>
                </a:solidFill>
                <a:latin typeface="Arial"/>
                <a:ea typeface="DejaVu Sans"/>
              </a:rPr>
              <a: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457200" y="510120"/>
            <a:ext cx="822744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UMAIL_v5 CD</a:t>
            </a:r>
            <a:r>
              <a:rPr b="0" lang="en-US" sz="4400" spc="-1" strike="noStrike">
                <a:solidFill>
                  <a:srgbClr val="000000"/>
                </a:solidFill>
                <a:latin typeface="Arial"/>
                <a:ea typeface="DejaVu Sans"/>
              </a:rPr>
              <a:t>下載</a:t>
            </a:r>
            <a:endParaRPr b="0" lang="en-US" sz="4400" spc="-1" strike="noStrike">
              <a:latin typeface="Arial"/>
            </a:endParaRPr>
          </a:p>
        </p:txBody>
      </p:sp>
      <p:sp>
        <p:nvSpPr>
          <p:cNvPr id="204" name="CustomShape 2"/>
          <p:cNvSpPr/>
          <p:nvPr/>
        </p:nvSpPr>
        <p:spPr>
          <a:xfrm>
            <a:off x="457200" y="1604520"/>
            <a:ext cx="8227800" cy="3975840"/>
          </a:xfrm>
          <a:prstGeom prst="rect">
            <a:avLst/>
          </a:prstGeom>
          <a:noFill/>
          <a:ln>
            <a:noFill/>
          </a:ln>
        </p:spPr>
        <p:style>
          <a:lnRef idx="0"/>
          <a:fillRef idx="0"/>
          <a:effectRef idx="0"/>
          <a:fontRef idx="minor"/>
        </p:style>
        <p:txBody>
          <a:bodyPr lIns="0" rIns="0" tIns="0" bIns="0">
            <a:normAutofit fontScale="73000"/>
          </a:bodyPr>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UMail v5 for CD </a:t>
            </a:r>
            <a:r>
              <a:rPr b="0" lang="en-US" sz="3200" spc="-1" strike="noStrike">
                <a:solidFill>
                  <a:srgbClr val="000000"/>
                </a:solidFill>
                <a:latin typeface="Arial"/>
                <a:ea typeface="DejaVu Sans"/>
              </a:rPr>
              <a:t>版 </a:t>
            </a:r>
            <a:r>
              <a:rPr b="0" lang="en-US" sz="3200" spc="-1" strike="noStrike">
                <a:solidFill>
                  <a:srgbClr val="000000"/>
                </a:solidFill>
                <a:latin typeface="Arial"/>
                <a:ea typeface="DejaVu Sans"/>
              </a:rPr>
              <a:t>Free try 60</a:t>
            </a:r>
            <a:r>
              <a:rPr b="0" lang="en-US" sz="3200" spc="-1" strike="noStrike">
                <a:solidFill>
                  <a:srgbClr val="000000"/>
                </a:solidFill>
                <a:latin typeface="Arial"/>
                <a:ea typeface="DejaVu Sans"/>
              </a:rPr>
              <a:t>天 </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http://www.ublink.org/index.php/download/download/187-umail-v5-iso/6138-umail-v5-for-cd-free-try-60</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 </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UMail v5 for USB </a:t>
            </a:r>
            <a:r>
              <a:rPr b="0" lang="en-US" sz="3200" spc="-1" strike="noStrike">
                <a:solidFill>
                  <a:srgbClr val="000000"/>
                </a:solidFill>
                <a:latin typeface="Arial"/>
                <a:ea typeface="DejaVu Sans"/>
              </a:rPr>
              <a:t>版 </a:t>
            </a:r>
            <a:r>
              <a:rPr b="0" lang="en-US" sz="3200" spc="-1" strike="noStrike">
                <a:solidFill>
                  <a:srgbClr val="000000"/>
                </a:solidFill>
                <a:latin typeface="Arial"/>
                <a:ea typeface="DejaVu Sans"/>
              </a:rPr>
              <a:t>Free try 60</a:t>
            </a:r>
            <a:r>
              <a:rPr b="0" lang="en-US" sz="3200" spc="-1" strike="noStrike">
                <a:solidFill>
                  <a:srgbClr val="000000"/>
                </a:solidFill>
                <a:latin typeface="Arial"/>
                <a:ea typeface="DejaVu Sans"/>
              </a:rPr>
              <a:t>天 </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http://www.ublink.org/index.php/download/download/6139-umail-v5-for-usb-free-try-60</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457200" y="510120"/>
            <a:ext cx="822744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燒錄</a:t>
            </a:r>
            <a:r>
              <a:rPr b="0" lang="en-US" sz="4400" spc="-1" strike="noStrike">
                <a:solidFill>
                  <a:srgbClr val="000000"/>
                </a:solidFill>
                <a:latin typeface="Arial"/>
                <a:ea typeface="DejaVu Sans"/>
              </a:rPr>
              <a:t>USB</a:t>
            </a:r>
            <a:r>
              <a:rPr b="0" lang="en-US" sz="4400" spc="-1" strike="noStrike">
                <a:solidFill>
                  <a:srgbClr val="000000"/>
                </a:solidFill>
                <a:latin typeface="Arial"/>
                <a:ea typeface="DejaVu Sans"/>
              </a:rPr>
              <a:t>隨身蝶</a:t>
            </a:r>
            <a:endParaRPr b="0" lang="en-US" sz="4400" spc="-1" strike="noStrike">
              <a:latin typeface="Arial"/>
            </a:endParaRPr>
          </a:p>
        </p:txBody>
      </p:sp>
      <p:sp>
        <p:nvSpPr>
          <p:cNvPr id="206" name="CustomShape 2"/>
          <p:cNvSpPr/>
          <p:nvPr/>
        </p:nvSpPr>
        <p:spPr>
          <a:xfrm>
            <a:off x="457200" y="1604520"/>
            <a:ext cx="8227800" cy="3975840"/>
          </a:xfrm>
          <a:prstGeom prst="rect">
            <a:avLst/>
          </a:prstGeom>
          <a:noFill/>
          <a:ln>
            <a:noFill/>
          </a:ln>
        </p:spPr>
        <p:style>
          <a:lnRef idx="0"/>
          <a:fillRef idx="0"/>
          <a:effectRef idx="0"/>
          <a:fontRef idx="minor"/>
        </p:style>
        <p:txBody>
          <a:bodyPr lIns="0" rIns="0" tIns="0" bIns="0">
            <a:normAutofit fontScale="67000"/>
          </a:bodyPr>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先用下載好的</a:t>
            </a:r>
            <a:r>
              <a:rPr b="0" lang="en-US" sz="3200" spc="-1" strike="noStrike">
                <a:solidFill>
                  <a:srgbClr val="000000"/>
                </a:solidFill>
                <a:latin typeface="Arial"/>
                <a:ea typeface="DejaVu Sans"/>
              </a:rPr>
              <a:t>USB</a:t>
            </a:r>
            <a:r>
              <a:rPr b="0" lang="en-US" sz="3200" spc="-1" strike="noStrike">
                <a:solidFill>
                  <a:srgbClr val="000000"/>
                </a:solidFill>
                <a:latin typeface="Arial"/>
                <a:ea typeface="DejaVu Sans"/>
              </a:rPr>
              <a:t>版</a:t>
            </a:r>
            <a:r>
              <a:rPr b="0" lang="en-US" sz="3200" spc="-1" strike="noStrike">
                <a:solidFill>
                  <a:srgbClr val="000000"/>
                </a:solidFill>
                <a:latin typeface="Arial"/>
                <a:ea typeface="DejaVu Sans"/>
              </a:rPr>
              <a:t>ISO</a:t>
            </a:r>
            <a:r>
              <a:rPr b="0" lang="en-US" sz="3200" spc="-1" strike="noStrike">
                <a:solidFill>
                  <a:srgbClr val="000000"/>
                </a:solidFill>
                <a:latin typeface="Arial"/>
                <a:ea typeface="DejaVu Sans"/>
              </a:rPr>
              <a:t>檔燒錄成</a:t>
            </a:r>
            <a:r>
              <a:rPr b="0" lang="en-US" sz="3200" spc="-1" strike="noStrike">
                <a:solidFill>
                  <a:srgbClr val="000000"/>
                </a:solidFill>
                <a:latin typeface="Arial"/>
                <a:ea typeface="DejaVu Sans"/>
              </a:rPr>
              <a:t>CD.</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微軟正黑體"/>
              </a:rPr>
              <a:t>再把</a:t>
            </a:r>
            <a:r>
              <a:rPr b="0" lang="en-US" sz="3200" spc="-1" strike="noStrike">
                <a:solidFill>
                  <a:srgbClr val="000000"/>
                </a:solidFill>
                <a:latin typeface="Arial"/>
                <a:ea typeface="微軟正黑體"/>
              </a:rPr>
              <a:t>USB</a:t>
            </a:r>
            <a:r>
              <a:rPr b="0" lang="en-US" sz="3200" spc="-1" strike="noStrike">
                <a:solidFill>
                  <a:srgbClr val="000000"/>
                </a:solidFill>
                <a:latin typeface="Arial"/>
                <a:ea typeface="微軟正黑體"/>
              </a:rPr>
              <a:t>隨身碟接到電腦上</a:t>
            </a:r>
            <a:r>
              <a:rPr b="0" lang="en-US" sz="3200" spc="-1" strike="noStrike">
                <a:solidFill>
                  <a:srgbClr val="000000"/>
                </a:solidFill>
                <a:latin typeface="Arial"/>
                <a:ea typeface="微軟正黑體"/>
              </a:rPr>
              <a:t>BIOS</a:t>
            </a:r>
            <a:r>
              <a:rPr b="0" lang="en-US" sz="3200" spc="-1" strike="noStrike">
                <a:solidFill>
                  <a:srgbClr val="000000"/>
                </a:solidFill>
                <a:latin typeface="Arial"/>
                <a:ea typeface="微軟正黑體"/>
              </a:rPr>
              <a:t>指定</a:t>
            </a:r>
            <a:r>
              <a:rPr b="0" lang="en-US" sz="3200" spc="-1" strike="noStrike">
                <a:solidFill>
                  <a:srgbClr val="000000"/>
                </a:solidFill>
                <a:latin typeface="Arial"/>
                <a:ea typeface="微軟正黑體"/>
              </a:rPr>
              <a:t>CD</a:t>
            </a:r>
            <a:r>
              <a:rPr b="0" lang="en-US" sz="3200" spc="-1" strike="noStrike">
                <a:solidFill>
                  <a:srgbClr val="000000"/>
                </a:solidFill>
                <a:latin typeface="Arial"/>
                <a:ea typeface="微軟正黑體"/>
              </a:rPr>
              <a:t>開機</a:t>
            </a:r>
            <a:r>
              <a:rPr b="0" lang="en-US" sz="3200" spc="-1" strike="noStrike">
                <a:solidFill>
                  <a:srgbClr val="000000"/>
                </a:solidFill>
                <a:latin typeface="Arial"/>
                <a:ea typeface="DejaVu Sans"/>
              </a:rPr>
              <a:t>.</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系統就會找到</a:t>
            </a:r>
            <a:r>
              <a:rPr b="0" lang="en-US" sz="3200" spc="-1" strike="noStrike">
                <a:solidFill>
                  <a:srgbClr val="000000"/>
                </a:solidFill>
                <a:latin typeface="Arial"/>
                <a:ea typeface="DejaVu Sans"/>
              </a:rPr>
              <a:t>USB</a:t>
            </a:r>
            <a:r>
              <a:rPr b="0" lang="en-US" sz="3200" spc="-1" strike="noStrike">
                <a:solidFill>
                  <a:srgbClr val="000000"/>
                </a:solidFill>
                <a:latin typeface="Arial"/>
                <a:ea typeface="DejaVu Sans"/>
              </a:rPr>
              <a:t>隨身碟</a:t>
            </a:r>
            <a:r>
              <a:rPr b="0" lang="en-US" sz="3200" spc="-1" strike="noStrike">
                <a:solidFill>
                  <a:srgbClr val="000000"/>
                </a:solidFill>
                <a:latin typeface="Arial"/>
                <a:ea typeface="DejaVu Sans"/>
              </a:rPr>
              <a:t>.</a:t>
            </a:r>
            <a:r>
              <a:rPr b="0" lang="en-US" sz="3200" spc="-1" strike="noStrike">
                <a:solidFill>
                  <a:srgbClr val="000000"/>
                </a:solidFill>
                <a:latin typeface="Arial"/>
                <a:ea typeface="DejaVu Sans"/>
              </a:rPr>
              <a:t>開始燒錄</a:t>
            </a:r>
            <a:r>
              <a:rPr b="0" lang="en-US" sz="3200" spc="-1" strike="noStrike">
                <a:solidFill>
                  <a:srgbClr val="000000"/>
                </a:solidFill>
                <a:latin typeface="Arial"/>
                <a:ea typeface="DejaVu Sans"/>
              </a:rPr>
              <a:t>.</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燒錄好主機就會關機</a:t>
            </a:r>
            <a:r>
              <a:rPr b="0" lang="en-US" sz="3200" spc="-1" strike="noStrike">
                <a:solidFill>
                  <a:srgbClr val="000000"/>
                </a:solidFill>
                <a:latin typeface="Arial"/>
                <a:ea typeface="DejaVu Sans"/>
              </a:rPr>
              <a:t>.</a:t>
            </a:r>
            <a:r>
              <a:rPr b="0" lang="en-US" sz="3200" spc="-1" strike="noStrike">
                <a:solidFill>
                  <a:srgbClr val="000000"/>
                </a:solidFill>
                <a:latin typeface="Arial"/>
                <a:ea typeface="DejaVu Sans"/>
              </a:rPr>
              <a:t>所以關機後就可以把</a:t>
            </a:r>
            <a:r>
              <a:rPr b="0" lang="en-US" sz="3200" spc="-1" strike="noStrike">
                <a:solidFill>
                  <a:srgbClr val="000000"/>
                </a:solidFill>
                <a:latin typeface="Arial"/>
                <a:ea typeface="DejaVu Sans"/>
              </a:rPr>
              <a:t>USB</a:t>
            </a:r>
            <a:r>
              <a:rPr b="0" lang="en-US" sz="3200" spc="-1" strike="noStrike">
                <a:solidFill>
                  <a:srgbClr val="000000"/>
                </a:solidFill>
                <a:latin typeface="Arial"/>
                <a:ea typeface="DejaVu Sans"/>
              </a:rPr>
              <a:t>移到</a:t>
            </a:r>
            <a:r>
              <a:rPr b="0" lang="en-US" sz="3200" spc="-1" strike="noStrike">
                <a:solidFill>
                  <a:srgbClr val="000000"/>
                </a:solidFill>
                <a:latin typeface="Arial"/>
                <a:ea typeface="DejaVu Sans"/>
              </a:rPr>
              <a:t>UMAIL</a:t>
            </a:r>
            <a:r>
              <a:rPr b="0" lang="en-US" sz="3200" spc="-1" strike="noStrike">
                <a:solidFill>
                  <a:srgbClr val="000000"/>
                </a:solidFill>
                <a:latin typeface="Arial"/>
                <a:ea typeface="DejaVu Sans"/>
              </a:rPr>
              <a:t>主機上開機</a:t>
            </a:r>
            <a:r>
              <a:rPr b="0" lang="en-US" sz="3200" spc="-1" strike="noStrike">
                <a:solidFill>
                  <a:srgbClr val="000000"/>
                </a:solidFill>
                <a:latin typeface="Arial"/>
                <a:ea typeface="DejaVu Sans"/>
              </a:rPr>
              <a:t>(</a:t>
            </a:r>
            <a:r>
              <a:rPr b="0" lang="en-US" sz="3200" spc="-1" strike="noStrike">
                <a:solidFill>
                  <a:srgbClr val="000000"/>
                </a:solidFill>
                <a:latin typeface="Arial"/>
                <a:ea typeface="DejaVu Sans"/>
              </a:rPr>
              <a:t>此</a:t>
            </a:r>
            <a:r>
              <a:rPr b="0" lang="en-US" sz="3200" spc="-1" strike="noStrike">
                <a:solidFill>
                  <a:srgbClr val="000000"/>
                </a:solidFill>
                <a:latin typeface="Arial"/>
                <a:ea typeface="DejaVu Sans"/>
              </a:rPr>
              <a:t>USB</a:t>
            </a:r>
            <a:r>
              <a:rPr b="0" lang="en-US" sz="3200" spc="-1" strike="noStrike">
                <a:solidFill>
                  <a:srgbClr val="000000"/>
                </a:solidFill>
                <a:latin typeface="Arial"/>
                <a:ea typeface="DejaVu Sans"/>
              </a:rPr>
              <a:t>需一直放於主機中使用不管是第一次安裝還是是後續使用</a:t>
            </a:r>
            <a:r>
              <a:rPr b="0" lang="en-US" sz="3200" spc="-1" strike="noStrike">
                <a:solidFill>
                  <a:srgbClr val="000000"/>
                </a:solidFill>
                <a:latin typeface="Arial"/>
                <a:ea typeface="DejaVu Sans"/>
              </a:rPr>
              <a:t>UMAIL_V5).</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UMAIL_V5</a:t>
            </a:r>
            <a:r>
              <a:rPr b="0" lang="en-US" sz="3200" spc="-1" strike="noStrike">
                <a:solidFill>
                  <a:srgbClr val="000000"/>
                </a:solidFill>
                <a:latin typeface="Arial"/>
                <a:ea typeface="DejaVu Sans"/>
              </a:rPr>
              <a:t>支援</a:t>
            </a:r>
            <a:r>
              <a:rPr b="0" lang="en-US" sz="3200" spc="-1" strike="noStrike">
                <a:solidFill>
                  <a:srgbClr val="000000"/>
                </a:solidFill>
                <a:latin typeface="Arial"/>
                <a:ea typeface="DejaVu Sans"/>
              </a:rPr>
              <a:t>UEFI</a:t>
            </a:r>
            <a:r>
              <a:rPr b="0" lang="en-US" sz="3200" spc="-1" strike="noStrike">
                <a:solidFill>
                  <a:srgbClr val="000000"/>
                </a:solidFill>
                <a:latin typeface="Arial"/>
                <a:ea typeface="DejaVu Sans"/>
              </a:rPr>
              <a:t>開機方式</a:t>
            </a:r>
            <a:r>
              <a:rPr b="0" lang="en-US" sz="3200" spc="-1" strike="noStrike">
                <a:solidFill>
                  <a:srgbClr val="000000"/>
                </a:solidFill>
                <a:latin typeface="Arial"/>
                <a:ea typeface="DejaVu Sans"/>
              </a:rPr>
              <a: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以</a:t>
            </a:r>
            <a:r>
              <a:rPr b="0" lang="en-US" sz="4400" spc="-1" strike="noStrike">
                <a:solidFill>
                  <a:srgbClr val="000000"/>
                </a:solidFill>
                <a:latin typeface="Arial"/>
                <a:ea typeface="DejaVu Sans"/>
              </a:rPr>
              <a:t>UMAIL_V5</a:t>
            </a:r>
            <a:r>
              <a:rPr b="0" lang="en-US" sz="4400" spc="-1" strike="noStrike">
                <a:solidFill>
                  <a:srgbClr val="000000"/>
                </a:solidFill>
                <a:latin typeface="Arial"/>
                <a:ea typeface="DejaVu Sans"/>
              </a:rPr>
              <a:t>光碟版直接安裝</a:t>
            </a:r>
            <a:endParaRPr b="0" lang="en-US" sz="4400" spc="-1" strike="noStrike">
              <a:latin typeface="Arial"/>
            </a:endParaRPr>
          </a:p>
        </p:txBody>
      </p:sp>
      <p:sp>
        <p:nvSpPr>
          <p:cNvPr id="208" name="CustomShape 2"/>
          <p:cNvSpPr/>
          <p:nvPr/>
        </p:nvSpPr>
        <p:spPr>
          <a:xfrm>
            <a:off x="457200" y="1604520"/>
            <a:ext cx="8227800" cy="3975840"/>
          </a:xfrm>
          <a:prstGeom prst="rect">
            <a:avLst/>
          </a:prstGeom>
          <a:noFill/>
          <a:ln>
            <a:noFill/>
          </a:ln>
        </p:spPr>
        <p:style>
          <a:lnRef idx="0"/>
          <a:fillRef idx="0"/>
          <a:effectRef idx="0"/>
          <a:fontRef idx="minor"/>
        </p:style>
        <p:txBody>
          <a:bodyPr lIns="0" rIns="0" tIns="0" bIns="0">
            <a:normAutofit/>
          </a:bodyPr>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用載好的</a:t>
            </a:r>
            <a:r>
              <a:rPr b="0" lang="en-US" sz="3200" spc="-1" strike="noStrike">
                <a:solidFill>
                  <a:srgbClr val="000000"/>
                </a:solidFill>
                <a:latin typeface="Arial"/>
                <a:ea typeface="DejaVu Sans"/>
              </a:rPr>
              <a:t>CD</a:t>
            </a:r>
            <a:r>
              <a:rPr b="0" lang="en-US" sz="3200" spc="-1" strike="noStrike">
                <a:solidFill>
                  <a:srgbClr val="000000"/>
                </a:solidFill>
                <a:latin typeface="Arial"/>
                <a:ea typeface="DejaVu Sans"/>
              </a:rPr>
              <a:t>版</a:t>
            </a:r>
            <a:r>
              <a:rPr b="0" lang="en-US" sz="3200" spc="-1" strike="noStrike">
                <a:solidFill>
                  <a:srgbClr val="000000"/>
                </a:solidFill>
                <a:latin typeface="Arial"/>
                <a:ea typeface="DejaVu Sans"/>
              </a:rPr>
              <a:t>ISO</a:t>
            </a:r>
            <a:r>
              <a:rPr b="0" lang="en-US" sz="3200" spc="-1" strike="noStrike">
                <a:solidFill>
                  <a:srgbClr val="000000"/>
                </a:solidFill>
                <a:latin typeface="Arial"/>
                <a:ea typeface="DejaVu Sans"/>
              </a:rPr>
              <a:t>檔燒錄成</a:t>
            </a:r>
            <a:r>
              <a:rPr b="0" lang="en-US" sz="3200" spc="-1" strike="noStrike">
                <a:solidFill>
                  <a:srgbClr val="000000"/>
                </a:solidFill>
                <a:latin typeface="Arial"/>
                <a:ea typeface="DejaVu Sans"/>
              </a:rPr>
              <a:t>CD.</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微軟正黑體"/>
              </a:rPr>
              <a:t>再直接把燒好到</a:t>
            </a:r>
            <a:r>
              <a:rPr b="0" lang="en-US" sz="3200" spc="-1" strike="noStrike">
                <a:solidFill>
                  <a:srgbClr val="000000"/>
                </a:solidFill>
                <a:latin typeface="Arial"/>
                <a:ea typeface="微軟正黑體"/>
              </a:rPr>
              <a:t>CD</a:t>
            </a:r>
            <a:r>
              <a:rPr b="0" lang="en-US" sz="3200" spc="-1" strike="noStrike">
                <a:solidFill>
                  <a:srgbClr val="000000"/>
                </a:solidFill>
                <a:latin typeface="Arial"/>
                <a:ea typeface="微軟正黑體"/>
              </a:rPr>
              <a:t>放到</a:t>
            </a:r>
            <a:r>
              <a:rPr b="0" lang="en-US" sz="3200" spc="-1" strike="noStrike">
                <a:solidFill>
                  <a:srgbClr val="000000"/>
                </a:solidFill>
                <a:latin typeface="Arial"/>
                <a:ea typeface="微軟正黑體"/>
              </a:rPr>
              <a:t>UMAIL</a:t>
            </a:r>
            <a:r>
              <a:rPr b="0" lang="en-US" sz="3200" spc="-1" strike="noStrike">
                <a:solidFill>
                  <a:srgbClr val="000000"/>
                </a:solidFill>
                <a:latin typeface="Arial"/>
                <a:ea typeface="微軟正黑體"/>
              </a:rPr>
              <a:t>主機上</a:t>
            </a:r>
            <a:r>
              <a:rPr b="0" lang="en-US" sz="3200" spc="-1" strike="noStrike">
                <a:solidFill>
                  <a:srgbClr val="000000"/>
                </a:solidFill>
                <a:latin typeface="Arial"/>
                <a:ea typeface="微軟正黑體"/>
              </a:rPr>
              <a:t>BIOS</a:t>
            </a:r>
            <a:r>
              <a:rPr b="0" lang="en-US" sz="3200" spc="-1" strike="noStrike">
                <a:solidFill>
                  <a:srgbClr val="000000"/>
                </a:solidFill>
                <a:latin typeface="Arial"/>
                <a:ea typeface="微軟正黑體"/>
              </a:rPr>
              <a:t>指定</a:t>
            </a:r>
            <a:r>
              <a:rPr b="0" lang="en-US" sz="3200" spc="-1" strike="noStrike">
                <a:solidFill>
                  <a:srgbClr val="000000"/>
                </a:solidFill>
                <a:latin typeface="Arial"/>
                <a:ea typeface="微軟正黑體"/>
              </a:rPr>
              <a:t>CD</a:t>
            </a:r>
            <a:r>
              <a:rPr b="0" lang="en-US" sz="3200" spc="-1" strike="noStrike">
                <a:solidFill>
                  <a:srgbClr val="000000"/>
                </a:solidFill>
                <a:latin typeface="Arial"/>
                <a:ea typeface="微軟正黑體"/>
              </a:rPr>
              <a:t>開機</a:t>
            </a:r>
            <a:r>
              <a:rPr b="0" lang="en-US" sz="3200" spc="-1" strike="noStrike">
                <a:solidFill>
                  <a:srgbClr val="000000"/>
                </a:solidFill>
                <a:latin typeface="Arial"/>
                <a:ea typeface="微軟正黑體"/>
              </a:rPr>
              <a:t>(</a:t>
            </a:r>
            <a:r>
              <a:rPr b="0" lang="en-US" sz="3200" spc="-1" strike="noStrike">
                <a:solidFill>
                  <a:srgbClr val="000000"/>
                </a:solidFill>
                <a:latin typeface="Arial"/>
                <a:ea typeface="微軟正黑體"/>
              </a:rPr>
              <a:t>此</a:t>
            </a:r>
            <a:r>
              <a:rPr b="0" lang="en-US" sz="3200" spc="-1" strike="noStrike">
                <a:solidFill>
                  <a:srgbClr val="000000"/>
                </a:solidFill>
                <a:latin typeface="Arial"/>
                <a:ea typeface="微軟正黑體"/>
              </a:rPr>
              <a:t>CD</a:t>
            </a:r>
            <a:r>
              <a:rPr b="0" lang="en-US" sz="3200" spc="-1" strike="noStrike">
                <a:solidFill>
                  <a:srgbClr val="000000"/>
                </a:solidFill>
                <a:latin typeface="Arial"/>
                <a:ea typeface="微軟正黑體"/>
              </a:rPr>
              <a:t>需要一直放用機器中使用</a:t>
            </a:r>
            <a:r>
              <a:rPr b="0" lang="en-US" sz="3200" spc="-1" strike="noStrike">
                <a:solidFill>
                  <a:srgbClr val="000000"/>
                </a:solidFill>
                <a:latin typeface="Arial"/>
                <a:ea typeface="微軟正黑體"/>
              </a:rPr>
              <a:t>,</a:t>
            </a:r>
            <a:r>
              <a:rPr b="0" lang="en-US" sz="3200" spc="-1" strike="noStrike">
                <a:solidFill>
                  <a:srgbClr val="000000"/>
                </a:solidFill>
                <a:latin typeface="Arial"/>
                <a:ea typeface="微軟正黑體"/>
              </a:rPr>
              <a:t>不管是第一次安裝還是</a:t>
            </a:r>
            <a:r>
              <a:rPr b="0" lang="en-US" sz="3200" spc="-1" strike="noStrike">
                <a:solidFill>
                  <a:srgbClr val="000000"/>
                </a:solidFill>
                <a:latin typeface="Arial"/>
                <a:ea typeface="DejaVu Sans"/>
              </a:rPr>
              <a:t>是後續使用</a:t>
            </a:r>
            <a:r>
              <a:rPr b="0" lang="en-US" sz="3200" spc="-1" strike="noStrike">
                <a:solidFill>
                  <a:srgbClr val="000000"/>
                </a:solidFill>
                <a:latin typeface="Arial"/>
                <a:ea typeface="DejaVu Sans"/>
              </a:rPr>
              <a:t>UMAIL_V5).</a:t>
            </a:r>
            <a:endParaRPr b="0" lang="en-US" sz="32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UMAIL_V5</a:t>
            </a:r>
            <a:r>
              <a:rPr b="0" lang="en-US" sz="3200" spc="-1" strike="noStrike">
                <a:solidFill>
                  <a:srgbClr val="000000"/>
                </a:solidFill>
                <a:latin typeface="Arial"/>
                <a:ea typeface="DejaVu Sans"/>
              </a:rPr>
              <a:t>支援</a:t>
            </a:r>
            <a:r>
              <a:rPr b="0" lang="en-US" sz="3200" spc="-1" strike="noStrike">
                <a:solidFill>
                  <a:srgbClr val="000000"/>
                </a:solidFill>
                <a:latin typeface="Arial"/>
                <a:ea typeface="DejaVu Sans"/>
              </a:rPr>
              <a:t>UEFI</a:t>
            </a:r>
            <a:r>
              <a:rPr b="0" lang="en-US" sz="3200" spc="-1" strike="noStrike">
                <a:solidFill>
                  <a:srgbClr val="000000"/>
                </a:solidFill>
                <a:latin typeface="Arial"/>
                <a:ea typeface="DejaVu Sans"/>
              </a:rPr>
              <a:t>開機方式</a:t>
            </a:r>
            <a:r>
              <a:rPr b="0" lang="en-US" sz="3200" spc="-1" strike="noStrike">
                <a:solidFill>
                  <a:srgbClr val="000000"/>
                </a:solidFill>
                <a:latin typeface="Arial"/>
                <a:ea typeface="DejaVu Sans"/>
              </a:rPr>
              <a: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第一次開機</a:t>
            </a:r>
            <a:endParaRPr b="0" lang="en-US" sz="4400" spc="-1" strike="noStrike">
              <a:latin typeface="Arial"/>
            </a:endParaRPr>
          </a:p>
        </p:txBody>
      </p:sp>
      <p:pic>
        <p:nvPicPr>
          <p:cNvPr id="210" name="" descr=""/>
          <p:cNvPicPr/>
          <p:nvPr/>
        </p:nvPicPr>
        <p:blipFill>
          <a:blip r:embed="rId1"/>
          <a:stretch/>
        </p:blipFill>
        <p:spPr>
          <a:xfrm>
            <a:off x="72000" y="1872720"/>
            <a:ext cx="8884800" cy="36702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457200" y="510120"/>
            <a:ext cx="82278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rial"/>
                <a:ea typeface="DejaVu Sans"/>
              </a:rPr>
              <a:t>初始化</a:t>
            </a:r>
            <a:r>
              <a:rPr b="0" lang="en-US" sz="4400" spc="-1" strike="noStrike">
                <a:solidFill>
                  <a:srgbClr val="000000"/>
                </a:solidFill>
                <a:latin typeface="Arial"/>
                <a:ea typeface="DejaVu Sans"/>
              </a:rPr>
              <a:t>UMAIL_V5</a:t>
            </a:r>
            <a:r>
              <a:rPr b="0" lang="en-US" sz="4400" spc="-1" strike="noStrike">
                <a:solidFill>
                  <a:srgbClr val="000000"/>
                </a:solidFill>
                <a:latin typeface="Arial"/>
                <a:ea typeface="DejaVu Sans"/>
              </a:rPr>
              <a:t>存儲裝置</a:t>
            </a:r>
            <a:endParaRPr b="0" lang="en-US" sz="4400" spc="-1" strike="noStrike">
              <a:latin typeface="Arial"/>
            </a:endParaRPr>
          </a:p>
        </p:txBody>
      </p:sp>
      <p:pic>
        <p:nvPicPr>
          <p:cNvPr id="212" name="" descr=""/>
          <p:cNvPicPr/>
          <p:nvPr/>
        </p:nvPicPr>
        <p:blipFill>
          <a:blip r:embed="rId1"/>
          <a:stretch/>
        </p:blipFill>
        <p:spPr>
          <a:xfrm>
            <a:off x="144000" y="1317600"/>
            <a:ext cx="8839440" cy="50173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144</TotalTime>
  <Application>LibreOffice/6.2.4.2$Windows_X86_64 LibreOffice_project/2412653d852ce75f65fbfa83fb7e7b669a126d64</Application>
  <Words>169</Words>
  <Paragraphs>46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2018-12-19T00:31:42Z</dcterms:created>
  <dc:creator>JanusLin</dc:creator>
  <dc:description/>
  <dc:language>zh-TW</dc:language>
  <cp:lastModifiedBy/>
  <cp:lastPrinted>2019-06-26T14:59:30Z</cp:lastPrinted>
  <dcterms:modified xsi:type="dcterms:W3CDTF">2019-06-26T15:03:01Z</dcterms:modified>
  <cp:revision>29</cp:revision>
  <dc:subject/>
  <dc:title>三分鐘學會NDS-160節目表</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如螢幕大小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