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圖片 6" descr=""/>
          <p:cNvPicPr/>
          <p:nvPr/>
        </p:nvPicPr>
        <p:blipFill>
          <a:blip r:embed="rId2"/>
          <a:stretch/>
        </p:blipFill>
        <p:spPr>
          <a:xfrm>
            <a:off x="6588360" y="6484320"/>
            <a:ext cx="2554200" cy="3722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請按這裡編輯題名文字格式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請按這裡編輯大綱文字格式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第二個大綱層次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第三個大綱層次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第四個大綱層次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第五個大綱層次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第六個大綱層次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第七個大綱層次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圖片 6" descr=""/>
          <p:cNvPicPr/>
          <p:nvPr/>
        </p:nvPicPr>
        <p:blipFill>
          <a:blip r:embed="rId2"/>
          <a:stretch/>
        </p:blipFill>
        <p:spPr>
          <a:xfrm>
            <a:off x="6588360" y="6484320"/>
            <a:ext cx="2554200" cy="37224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請按這裡編輯題名文字格式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請按這裡編輯大綱文字格式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第二個大綱層次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第三個大綱層次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第四個大綱層次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第五個大綱層次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第六個大綱層次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第七個大綱層次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2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2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hyperlink" Target="mailto:help@ublink.org" TargetMode="External"/><Relationship Id="rId2" Type="http://schemas.openxmlformats.org/officeDocument/2006/relationships/hyperlink" Target="mailto:help@farich.com" TargetMode="External"/><Relationship Id="rId3" Type="http://schemas.openxmlformats.org/officeDocument/2006/relationships/hyperlink" Target="mailto:kshelp@ublink.org" TargetMode="External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37800" y="2130480"/>
            <a:ext cx="9105120" cy="146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利用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UMAIL_V5</a:t>
            </a: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作郵件主機</a:t>
            </a:r>
            <a:endParaRPr b="0" lang="en-US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極速設定</a:t>
            </a:r>
            <a:endParaRPr b="0" lang="en-US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基本使用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en-US" sz="3200" spc="-1" strike="noStrike">
                <a:solidFill>
                  <a:srgbClr val="8b8b8b"/>
                </a:solidFill>
                <a:latin typeface="Calibri"/>
                <a:ea typeface="DejaVu Sans"/>
              </a:rPr>
              <a:t>UBLink.org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457200" y="510120"/>
            <a:ext cx="82285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設定第一片網卡</a:t>
            </a:r>
            <a:r>
              <a:rPr b="0" lang="en-US" sz="4400" spc="-1" strike="noStrike">
                <a:latin typeface="Arial"/>
              </a:rPr>
              <a:t>IP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108000" y="1285920"/>
            <a:ext cx="8878680" cy="4977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457200" y="510120"/>
            <a:ext cx="82285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依需求選擇</a:t>
            </a:r>
            <a:r>
              <a:rPr b="0" lang="en-US" sz="4400" spc="-1" strike="noStrike">
                <a:latin typeface="Arial"/>
              </a:rPr>
              <a:t>IP</a:t>
            </a:r>
            <a:r>
              <a:rPr b="0" lang="en-US" sz="4400" spc="-1" strike="noStrike">
                <a:latin typeface="Arial"/>
              </a:rPr>
              <a:t>類型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216000" y="1373040"/>
            <a:ext cx="8708400" cy="4494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457200" y="510120"/>
            <a:ext cx="82285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設定</a:t>
            </a:r>
            <a:r>
              <a:rPr b="0" lang="en-US" sz="4400" spc="-1" strike="noStrike">
                <a:latin typeface="Arial"/>
              </a:rPr>
              <a:t>IP</a:t>
            </a:r>
            <a:r>
              <a:rPr b="0" lang="en-US" sz="4400" spc="-1" strike="noStrike">
                <a:latin typeface="Arial"/>
              </a:rPr>
              <a:t>和主機名稱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144000" y="1218240"/>
            <a:ext cx="8901360" cy="518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457200" y="510120"/>
            <a:ext cx="82285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登入管理介面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117720" y="1404000"/>
            <a:ext cx="8881920" cy="4871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457200" y="510120"/>
            <a:ext cx="82285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以瀏覽器登入管理介面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25560" y="1126440"/>
            <a:ext cx="9032400" cy="5389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457200" y="510120"/>
            <a:ext cx="82285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登入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1"/>
          <a:stretch/>
        </p:blipFill>
        <p:spPr>
          <a:xfrm>
            <a:off x="1296000" y="1176840"/>
            <a:ext cx="6695640" cy="5302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57200" y="510120"/>
            <a:ext cx="82285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管理介面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1"/>
          <a:stretch/>
        </p:blipFill>
        <p:spPr>
          <a:xfrm>
            <a:off x="169560" y="1419840"/>
            <a:ext cx="8902080" cy="4771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57200" y="510120"/>
            <a:ext cx="82285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新增使用帳號</a:t>
            </a:r>
            <a:r>
              <a:rPr b="0" lang="en-US" sz="4400" spc="-1" strike="noStrike">
                <a:latin typeface="Arial"/>
              </a:rPr>
              <a:t>(</a:t>
            </a:r>
            <a:r>
              <a:rPr b="0" lang="en-US" sz="4400" spc="-1" strike="noStrike">
                <a:latin typeface="Arial"/>
              </a:rPr>
              <a:t>單個帳號</a:t>
            </a:r>
            <a:r>
              <a:rPr b="0" lang="en-US" sz="4400" spc="-1" strike="noStrike">
                <a:latin typeface="Arial"/>
              </a:rPr>
              <a:t>)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25560" y="2359440"/>
            <a:ext cx="9143280" cy="2773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57200" y="273240"/>
            <a:ext cx="8228520" cy="114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3" name="" descr=""/>
          <p:cNvPicPr/>
          <p:nvPr/>
        </p:nvPicPr>
        <p:blipFill>
          <a:blip r:embed="rId1"/>
          <a:stretch/>
        </p:blipFill>
        <p:spPr>
          <a:xfrm>
            <a:off x="97560" y="1498320"/>
            <a:ext cx="8974080" cy="4856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57200" y="510120"/>
            <a:ext cx="82285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批次建立大量帳號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1"/>
          <a:stretch/>
        </p:blipFill>
        <p:spPr>
          <a:xfrm>
            <a:off x="108000" y="2234160"/>
            <a:ext cx="8927640" cy="2733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457200" y="510120"/>
            <a:ext cx="8228160" cy="67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UMAIL_V5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基本硬體需求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64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位元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CPU.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1G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的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RAM.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30G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以上的硬碟空間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CDROM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或是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1G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以上的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USB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隨身碟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電腦主機基本配備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有支援的網卡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57200" y="510120"/>
            <a:ext cx="82285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大量帳號</a:t>
            </a:r>
            <a:r>
              <a:rPr b="0" lang="en-US" sz="4400" spc="-1" strike="noStrike">
                <a:latin typeface="Arial"/>
              </a:rPr>
              <a:t>3</a:t>
            </a:r>
            <a:r>
              <a:rPr b="0" lang="en-US" sz="4400" spc="-1" strike="noStrike">
                <a:latin typeface="Arial"/>
              </a:rPr>
              <a:t>方案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97560" y="1532880"/>
            <a:ext cx="8974080" cy="4658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57200" y="510120"/>
            <a:ext cx="82285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流水號帳號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97560" y="1460160"/>
            <a:ext cx="8974080" cy="464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457200" y="510120"/>
            <a:ext cx="82285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CSV</a:t>
            </a:r>
            <a:r>
              <a:rPr b="0" lang="en-US" sz="4400" spc="-1" strike="noStrike">
                <a:latin typeface="Arial"/>
              </a:rPr>
              <a:t>檔可用匯出方式先建立範本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72000" y="1224000"/>
            <a:ext cx="8999640" cy="3339000"/>
          </a:xfrm>
          <a:prstGeom prst="rect">
            <a:avLst/>
          </a:prstGeom>
          <a:ln>
            <a:noFill/>
          </a:ln>
        </p:spPr>
      </p:pic>
      <p:pic>
        <p:nvPicPr>
          <p:cNvPr id="122" name="" descr=""/>
          <p:cNvPicPr/>
          <p:nvPr/>
        </p:nvPicPr>
        <p:blipFill>
          <a:blip r:embed="rId2"/>
          <a:stretch/>
        </p:blipFill>
        <p:spPr>
          <a:xfrm>
            <a:off x="360" y="5421960"/>
            <a:ext cx="9071280" cy="481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57200" y="510120"/>
            <a:ext cx="82285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上傳</a:t>
            </a:r>
            <a:r>
              <a:rPr b="0" lang="en-US" sz="4400" spc="-1" strike="noStrike">
                <a:latin typeface="Arial"/>
              </a:rPr>
              <a:t>CSV</a:t>
            </a:r>
            <a:r>
              <a:rPr b="0" lang="en-US" sz="4400" spc="-1" strike="noStrike">
                <a:latin typeface="Arial"/>
              </a:rPr>
              <a:t>檔方式建立帳號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61560" y="2046600"/>
            <a:ext cx="9046080" cy="3183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57200" y="510120"/>
            <a:ext cx="82285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設定處理網域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133560" y="1329120"/>
            <a:ext cx="8902080" cy="4906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360000" y="936000"/>
            <a:ext cx="8522280" cy="5510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457200" y="510120"/>
            <a:ext cx="82285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設定</a:t>
            </a:r>
            <a:r>
              <a:rPr b="0" lang="en-US" sz="4400" spc="-1" strike="noStrike">
                <a:latin typeface="Arial"/>
              </a:rPr>
              <a:t>IMAP</a:t>
            </a:r>
            <a:r>
              <a:rPr b="0" lang="en-US" sz="4400" spc="-1" strike="noStrike">
                <a:latin typeface="Arial"/>
              </a:rPr>
              <a:t>和</a:t>
            </a:r>
            <a:r>
              <a:rPr b="0" lang="en-US" sz="4400" spc="-1" strike="noStrike">
                <a:latin typeface="Arial"/>
              </a:rPr>
              <a:t>POP3</a:t>
            </a:r>
            <a:r>
              <a:rPr b="0" lang="en-US" sz="4400" spc="-1" strike="noStrike">
                <a:latin typeface="Arial"/>
              </a:rPr>
              <a:t>連線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97560" y="1625040"/>
            <a:ext cx="8974080" cy="4242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159480" y="1317960"/>
            <a:ext cx="8912160" cy="5000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457200" y="510120"/>
            <a:ext cx="82285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垃圾信處理設定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133560" y="1485000"/>
            <a:ext cx="8902080" cy="4954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457200" y="510120"/>
            <a:ext cx="82285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垃圾件回報通告設定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97560" y="1645560"/>
            <a:ext cx="8974080" cy="4273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457200" y="510120"/>
            <a:ext cx="8228160" cy="67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UMAIL_v5 CD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下載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73000"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UMail v5 for CD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版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Free try 60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天 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http://www.ublink.org/index.php/download/download/187-umail-v5-iso/6138-umail-v5-for-cd-free-try-60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UMail v5 for USB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版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Free try 60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天 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http://www.ublink.org/index.php/download/download/6139-umail-v5-for-usb-free-try-60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457200" y="510120"/>
            <a:ext cx="82285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啟用病毒防護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97560" y="1691640"/>
            <a:ext cx="8974080" cy="4181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108000" y="174960"/>
            <a:ext cx="8829720" cy="134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DNS</a:t>
            </a:r>
            <a:r>
              <a:rPr b="0" lang="en-US" sz="4400" spc="-1" strike="noStrike">
                <a:latin typeface="Arial"/>
              </a:rPr>
              <a:t>設定</a:t>
            </a:r>
            <a:br/>
            <a:r>
              <a:rPr b="0" lang="en-US" sz="4400" spc="-1" strike="noStrike">
                <a:latin typeface="Arial"/>
              </a:rPr>
              <a:t>(</a:t>
            </a:r>
            <a:r>
              <a:rPr b="0" lang="en-US" sz="4400" spc="-1" strike="noStrike">
                <a:latin typeface="Arial"/>
              </a:rPr>
              <a:t>如有自管網域</a:t>
            </a:r>
            <a:r>
              <a:rPr b="0" lang="en-US" sz="4400" spc="-1" strike="noStrike">
                <a:latin typeface="Arial"/>
              </a:rPr>
              <a:t>DNS</a:t>
            </a:r>
            <a:r>
              <a:rPr b="0" lang="en-US" sz="4400" spc="-1" strike="noStrike">
                <a:latin typeface="Arial"/>
              </a:rPr>
              <a:t>才需要設定</a:t>
            </a:r>
            <a:r>
              <a:rPr b="0" lang="en-US" sz="4400" spc="-1" strike="noStrike">
                <a:latin typeface="Arial"/>
              </a:rPr>
              <a:t>)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61560" y="1625760"/>
            <a:ext cx="8974080" cy="4529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457200" y="510120"/>
            <a:ext cx="82285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新增網域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133560" y="2378880"/>
            <a:ext cx="8974080" cy="2734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US" sz="4400" spc="-1" strike="noStrike">
                <a:latin typeface="Arial"/>
              </a:rPr>
              <a:t>新增網域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133560" y="2117520"/>
            <a:ext cx="8902440" cy="2958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US" sz="4400" spc="-1" strike="noStrike">
                <a:latin typeface="Arial"/>
              </a:rPr>
              <a:t>網域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169560" y="1593360"/>
            <a:ext cx="8902440" cy="4298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US" sz="4400" spc="-1" strike="noStrike">
                <a:latin typeface="Arial"/>
              </a:rPr>
              <a:t>新增網域內容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133560" y="1941480"/>
            <a:ext cx="8974440" cy="3457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US" sz="4400" spc="-1" strike="noStrike">
                <a:latin typeface="Arial"/>
              </a:rPr>
              <a:t>網域</a:t>
            </a:r>
            <a:r>
              <a:rPr b="0" lang="en-US" sz="4400" spc="-1" strike="noStrike">
                <a:latin typeface="Arial"/>
              </a:rPr>
              <a:t>DNS</a:t>
            </a:r>
            <a:r>
              <a:rPr b="0" lang="en-US" sz="4400" spc="-1" strike="noStrike">
                <a:latin typeface="Arial"/>
              </a:rPr>
              <a:t>可設定的</a:t>
            </a:r>
            <a:r>
              <a:rPr b="0" lang="en-US" sz="4400" spc="-1" strike="noStrike">
                <a:latin typeface="Arial"/>
              </a:rPr>
              <a:t>9</a:t>
            </a:r>
            <a:r>
              <a:rPr b="0" lang="en-US" sz="4400" spc="-1" strike="noStrike">
                <a:latin typeface="Arial"/>
              </a:rPr>
              <a:t>種類型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72000" y="1566360"/>
            <a:ext cx="9000000" cy="448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US" sz="4400" spc="-1" strike="noStrike">
                <a:latin typeface="Arial"/>
              </a:rPr>
              <a:t>網域郵件主機資訊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97560" y="1384200"/>
            <a:ext cx="8974440" cy="4519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US" sz="4400" spc="-1" strike="noStrike">
                <a:latin typeface="Arial"/>
              </a:rPr>
              <a:t>主機</a:t>
            </a:r>
            <a:r>
              <a:rPr b="0" lang="en-US" sz="4400" spc="-1" strike="noStrike">
                <a:latin typeface="Arial"/>
              </a:rPr>
              <a:t>IPv4</a:t>
            </a:r>
            <a:r>
              <a:rPr b="0" lang="en-US" sz="4400" spc="-1" strike="noStrike">
                <a:latin typeface="Arial"/>
              </a:rPr>
              <a:t>位址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133560" y="1609200"/>
            <a:ext cx="8902440" cy="4438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US" sz="4400" spc="-1" strike="noStrike">
                <a:latin typeface="Arial"/>
              </a:rPr>
              <a:t>啟用新設定資訊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97560" y="1223640"/>
            <a:ext cx="8974440" cy="5040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57200" y="510120"/>
            <a:ext cx="8228160" cy="67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燒錄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USB</a:t>
            </a:r>
            <a:r>
              <a:rPr b="0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隨身蝶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7000"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先用下載好的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USB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版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ISO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檔燒錄成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CD.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微軟正黑體"/>
              </a:rPr>
              <a:t>再把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微軟正黑體"/>
              </a:rPr>
              <a:t>USB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微軟正黑體"/>
              </a:rPr>
              <a:t>隨身碟接到電腦上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微軟正黑體"/>
              </a:rPr>
              <a:t>BIOS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微軟正黑體"/>
              </a:rPr>
              <a:t>指定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微軟正黑體"/>
              </a:rPr>
              <a:t>CD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微軟正黑體"/>
              </a:rPr>
              <a:t>開機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系統就會找到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USB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隨身碟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開始燒錄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燒錄好主機就會關機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所以關機後就可以把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USB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移到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UMAIL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主機上開機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此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USB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需一直放於主機中使用不管是第一次安裝還是是後續使用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UMAIL_V5).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UMAIL_V5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支援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UEFI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開機方式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US" sz="4400" spc="-1" strike="noStrike">
                <a:latin typeface="Arial"/>
              </a:rPr>
              <a:t>查看網域資訊是否正確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56" name="" descr=""/>
          <p:cNvPicPr/>
          <p:nvPr/>
        </p:nvPicPr>
        <p:blipFill>
          <a:blip r:embed="rId1"/>
          <a:stretch/>
        </p:blipFill>
        <p:spPr>
          <a:xfrm>
            <a:off x="180000" y="1280520"/>
            <a:ext cx="8787240" cy="4983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US" sz="4400" spc="-1" strike="noStrike">
                <a:latin typeface="Arial"/>
              </a:rPr>
              <a:t>郵件軟體設定</a:t>
            </a:r>
            <a:r>
              <a:rPr b="0" lang="en-US" sz="4400" spc="-1" strike="noStrike">
                <a:latin typeface="Arial"/>
              </a:rPr>
              <a:t>outlook 2003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>
            <a:off x="90720" y="1440000"/>
            <a:ext cx="4229280" cy="2629080"/>
          </a:xfrm>
          <a:prstGeom prst="rect">
            <a:avLst/>
          </a:prstGeom>
          <a:ln>
            <a:noFill/>
          </a:ln>
        </p:spPr>
      </p:pic>
      <p:pic>
        <p:nvPicPr>
          <p:cNvPr id="159" name="" descr=""/>
          <p:cNvPicPr/>
          <p:nvPr/>
        </p:nvPicPr>
        <p:blipFill>
          <a:blip r:embed="rId2"/>
          <a:stretch/>
        </p:blipFill>
        <p:spPr>
          <a:xfrm>
            <a:off x="3312000" y="2352600"/>
            <a:ext cx="5801400" cy="383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US" sz="4400" spc="-1" strike="noStrike">
                <a:latin typeface="Arial"/>
              </a:rPr>
              <a:t>請依郵件需求指定類型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61" name="" descr=""/>
          <p:cNvPicPr/>
          <p:nvPr/>
        </p:nvPicPr>
        <p:blipFill>
          <a:blip r:embed="rId1"/>
          <a:stretch/>
        </p:blipFill>
        <p:spPr>
          <a:xfrm>
            <a:off x="144000" y="1139040"/>
            <a:ext cx="8784000" cy="5256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118080" y="180000"/>
            <a:ext cx="7197840" cy="4248000"/>
          </a:xfrm>
          <a:prstGeom prst="rect">
            <a:avLst/>
          </a:prstGeom>
          <a:ln>
            <a:noFill/>
          </a:ln>
        </p:spPr>
      </p:pic>
      <p:pic>
        <p:nvPicPr>
          <p:cNvPr id="164" name="" descr=""/>
          <p:cNvPicPr/>
          <p:nvPr/>
        </p:nvPicPr>
        <p:blipFill>
          <a:blip r:embed="rId2"/>
          <a:stretch/>
        </p:blipFill>
        <p:spPr>
          <a:xfrm>
            <a:off x="6311520" y="3227040"/>
            <a:ext cx="2724480" cy="3144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US" sz="4400" spc="-1" strike="noStrike">
                <a:latin typeface="Arial"/>
              </a:rPr>
              <a:t>完成設定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1"/>
          <a:stretch/>
        </p:blipFill>
        <p:spPr>
          <a:xfrm>
            <a:off x="468000" y="1248840"/>
            <a:ext cx="8329320" cy="4943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US" sz="4400" spc="-1" strike="noStrike">
                <a:latin typeface="Arial"/>
              </a:rPr>
              <a:t>測試收發郵件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165240" y="1112400"/>
            <a:ext cx="8830440" cy="5382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US" sz="4400" spc="-1" strike="noStrike">
                <a:latin typeface="Arial"/>
              </a:rPr>
              <a:t>測試完成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97560" y="1692000"/>
            <a:ext cx="8902440" cy="446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en-US" sz="4400" spc="-1" strike="noStrike">
                <a:latin typeface="Arial"/>
              </a:rPr>
              <a:t>WEBMAIL</a:t>
            </a:r>
            <a:r>
              <a:rPr b="0" lang="en-US" sz="4400" spc="-1" strike="noStrike">
                <a:latin typeface="Arial"/>
              </a:rPr>
              <a:t>登入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172" name="" descr=""/>
          <p:cNvPicPr/>
          <p:nvPr/>
        </p:nvPicPr>
        <p:blipFill>
          <a:blip r:embed="rId1"/>
          <a:stretch/>
        </p:blipFill>
        <p:spPr>
          <a:xfrm>
            <a:off x="169560" y="1194480"/>
            <a:ext cx="8830440" cy="5248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pic>
        <p:nvPicPr>
          <p:cNvPr id="174" name="" descr=""/>
          <p:cNvPicPr/>
          <p:nvPr/>
        </p:nvPicPr>
        <p:blipFill>
          <a:blip r:embed="rId1"/>
          <a:stretch/>
        </p:blipFill>
        <p:spPr>
          <a:xfrm>
            <a:off x="133560" y="1584000"/>
            <a:ext cx="8830440" cy="468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The END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457200" y="1143000"/>
            <a:ext cx="8228160" cy="498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164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感謝您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!!</a:t>
            </a:r>
            <a:endParaRPr b="0" lang="en-US" sz="2400" spc="-1" strike="noStrike"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如果您有任何的問題</a:t>
            </a:r>
            <a:endParaRPr b="0" lang="en-US" sz="2400" spc="-1" strike="noStrike"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</a:pPr>
            <a:r>
              <a:rPr b="1" lang="en-US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單項產品詳細簡報請洽詢各區服務處</a:t>
            </a:r>
            <a:endParaRPr b="0" lang="en-US" sz="2400" spc="-1" strike="noStrike"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請洽</a:t>
            </a:r>
            <a:endParaRPr b="0" lang="en-US" sz="2400" spc="-1" strike="noStrike"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台中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裕笠科技股份有限公司</a:t>
            </a:r>
            <a:endParaRPr b="0" lang="en-US" sz="2400" spc="-1" strike="noStrike">
              <a:latin typeface="Arial"/>
            </a:endParaRPr>
          </a:p>
          <a:p>
            <a:pPr lvl="1" marL="743040" indent="-28440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電話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:04-2260-5121</a:t>
            </a:r>
            <a:endParaRPr b="0" lang="en-US" sz="2000" spc="-1" strike="noStrike">
              <a:latin typeface="Arial"/>
            </a:endParaRPr>
          </a:p>
          <a:p>
            <a:pPr lvl="1" marL="743040" indent="-28440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傳真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:04-2260-5770</a:t>
            </a:r>
            <a:endParaRPr b="0" lang="en-US" sz="2000" spc="-1" strike="noStrike">
              <a:latin typeface="Arial"/>
            </a:endParaRPr>
          </a:p>
          <a:p>
            <a:pPr lvl="1" marL="743040" indent="-28440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"/>
              </a:rPr>
              <a:t>help@ublink.org</a:t>
            </a:r>
            <a:endParaRPr b="0" lang="en-US" sz="2000" spc="-1" strike="noStrike"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台北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遠豐科技股份有限公司</a:t>
            </a:r>
            <a:endParaRPr b="0" lang="en-US" sz="2400" spc="-1" strike="noStrike">
              <a:latin typeface="Arial"/>
            </a:endParaRPr>
          </a:p>
          <a:p>
            <a:pPr lvl="1" marL="743040" indent="-28440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電話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:02-2932-1422</a:t>
            </a:r>
            <a:endParaRPr b="0" lang="en-US" sz="2000" spc="-1" strike="noStrike">
              <a:latin typeface="Arial"/>
            </a:endParaRPr>
          </a:p>
          <a:p>
            <a:pPr lvl="1" marL="743040" indent="-28440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傳真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:02-2932-1427</a:t>
            </a:r>
            <a:endParaRPr b="0" lang="en-US" sz="2000" spc="-1" strike="noStrike">
              <a:latin typeface="Arial"/>
            </a:endParaRPr>
          </a:p>
          <a:p>
            <a:pPr lvl="1" marL="743040" indent="-28440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help@farich.com</a:t>
            </a:r>
            <a:endParaRPr b="0" lang="en-US" sz="2000" spc="-1" strike="noStrike"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高雄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鉅創科技股份有限公司</a:t>
            </a:r>
            <a:endParaRPr b="0" lang="en-US" sz="2400" spc="-1" strike="noStrike">
              <a:latin typeface="Arial"/>
            </a:endParaRPr>
          </a:p>
          <a:p>
            <a:pPr lvl="1" marL="743040" indent="-28440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電話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:07-588-1868</a:t>
            </a:r>
            <a:endParaRPr b="0" lang="en-US" sz="2000" spc="-1" strike="noStrike">
              <a:latin typeface="Arial"/>
            </a:endParaRPr>
          </a:p>
          <a:p>
            <a:pPr lvl="1" marL="743040" indent="-28440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傳真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:07-588-1870</a:t>
            </a:r>
            <a:endParaRPr b="0" lang="en-US" sz="2000" spc="-1" strike="noStrike">
              <a:latin typeface="Arial"/>
            </a:endParaRPr>
          </a:p>
          <a:p>
            <a:pPr lvl="1" marL="743040" indent="-284400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0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3"/>
              </a:rPr>
              <a:t>kshelp@ublink.org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479"/>
              </a:spcBef>
            </a:pP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57200" y="510120"/>
            <a:ext cx="82285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以</a:t>
            </a:r>
            <a:r>
              <a:rPr b="0" lang="en-US" sz="4400" spc="-1" strike="noStrike">
                <a:latin typeface="Arial"/>
              </a:rPr>
              <a:t>UMAIL_V5</a:t>
            </a:r>
            <a:r>
              <a:rPr b="0" lang="en-US" sz="4400" spc="-1" strike="noStrike">
                <a:latin typeface="Arial"/>
              </a:rPr>
              <a:t>光碟版直接安裝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用載好的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CD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版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ISO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檔燒錄成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CD.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微軟正黑體"/>
              </a:rPr>
              <a:t>再直接把燒好到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微軟正黑體"/>
              </a:rPr>
              <a:t>CD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微軟正黑體"/>
              </a:rPr>
              <a:t>放到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微軟正黑體"/>
              </a:rPr>
              <a:t>UMAIL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微軟正黑體"/>
              </a:rPr>
              <a:t>主機上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微軟正黑體"/>
              </a:rPr>
              <a:t>BIOS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微軟正黑體"/>
              </a:rPr>
              <a:t>指定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微軟正黑體"/>
              </a:rPr>
              <a:t>CD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微軟正黑體"/>
              </a:rPr>
              <a:t>開機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微軟正黑體"/>
              </a:rPr>
              <a:t>(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微軟正黑體"/>
              </a:rPr>
              <a:t>此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微軟正黑體"/>
              </a:rPr>
              <a:t>CD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微軟正黑體"/>
              </a:rPr>
              <a:t>需要一直放用機器中使用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微軟正黑體"/>
              </a:rPr>
              <a:t>,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微軟正黑體"/>
              </a:rPr>
              <a:t>不管是第一次安裝還是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是後續使用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UMAIL_V5).</a:t>
            </a:r>
            <a:endParaRPr b="0" lang="en-US" sz="32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UMAIL_V5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支援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UEFI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開機方式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457200" y="510120"/>
            <a:ext cx="82285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第一次開機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72000" y="1872720"/>
            <a:ext cx="8885520" cy="3670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457200" y="510120"/>
            <a:ext cx="82285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初始化</a:t>
            </a:r>
            <a:r>
              <a:rPr b="0" lang="en-US" sz="4400" spc="-1" strike="noStrike">
                <a:latin typeface="Arial"/>
              </a:rPr>
              <a:t>UMAIL_V5</a:t>
            </a:r>
            <a:r>
              <a:rPr b="0" lang="en-US" sz="4400" spc="-1" strike="noStrike">
                <a:latin typeface="Arial"/>
              </a:rPr>
              <a:t>存儲裝置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144000" y="1317600"/>
            <a:ext cx="8840160" cy="5018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57200" y="510120"/>
            <a:ext cx="82285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資料暫存區分割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144000" y="1330200"/>
            <a:ext cx="8844120" cy="4933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457200" y="510120"/>
            <a:ext cx="822852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latin typeface="Arial"/>
              </a:rPr>
              <a:t>等待存储裝置初始化後重開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288000" y="1218240"/>
            <a:ext cx="8614080" cy="518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Application>LibreOffice/6.2.4.2$Windows_X86_64 LibreOffice_project/2412653d852ce75f65fbfa83fb7e7b669a126d64</Application>
  <Words>169</Words>
  <Paragraphs>46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2018-12-19T00:31:42Z</dcterms:created>
  <dc:creator>JanusLin</dc:creator>
  <dc:description/>
  <dc:language>zh-TW</dc:language>
  <cp:lastModifiedBy/>
  <dcterms:modified xsi:type="dcterms:W3CDTF">2019-06-20T11:35:50Z</dcterms:modified>
  <cp:revision>22</cp:revision>
  <dc:subject/>
  <dc:title>三分鐘學會NDS-160節目表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如螢幕大小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