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1" r:id="rId7"/>
    <p:sldId id="260" r:id="rId8"/>
    <p:sldId id="265" r:id="rId9"/>
    <p:sldId id="262" r:id="rId10"/>
    <p:sldId id="263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2018/11/15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2018/11/15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2018/11/15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2018/11/15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2018/11/15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2018/11/15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2018/11/15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8" name="圖片 7" descr="pp_w1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6345936"/>
            <a:ext cx="9144000" cy="5120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help@farich.com.tw" TargetMode="External"/><Relationship Id="rId2" Type="http://schemas.openxmlformats.org/officeDocument/2006/relationships/hyperlink" Target="mailto:help@ublink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shelp@ublink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SMTP</a:t>
            </a:r>
            <a:r>
              <a:rPr lang="zh-TW" altLang="en-US" dirty="0" smtClean="0"/>
              <a:t>郵件</a:t>
            </a:r>
            <a:r>
              <a:rPr lang="zh-TW" altLang="en-US" dirty="0" smtClean="0"/>
              <a:t>追蹤技巧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UBLink.org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@LINE</a:t>
            </a:r>
            <a:endParaRPr lang="zh-TW" altLang="en-US" smtClean="0"/>
          </a:p>
        </p:txBody>
      </p:sp>
      <p:pic>
        <p:nvPicPr>
          <p:cNvPr id="25603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774950" y="1600200"/>
            <a:ext cx="3594100" cy="4525963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Mail</a:t>
            </a:r>
            <a:r>
              <a:rPr lang="zh-TW" altLang="en-US" dirty="0" smtClean="0"/>
              <a:t>表頭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33593" y="1600200"/>
            <a:ext cx="367681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SMTP Log</a:t>
            </a:r>
            <a:endParaRPr lang="zh-TW" alt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61152"/>
            <a:ext cx="8229600" cy="4204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SMTP Log</a:t>
            </a:r>
            <a:endParaRPr lang="zh-TW" alt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76613"/>
            <a:ext cx="8229600" cy="2573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MXTOOLS</a:t>
            </a:r>
            <a:endParaRPr lang="zh-TW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3674" y="1600200"/>
            <a:ext cx="765665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32656"/>
            <a:ext cx="7490465" cy="5721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Notepad++ MIME Decode</a:t>
            </a:r>
            <a:endParaRPr lang="zh-TW" alt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2566" y="1600200"/>
            <a:ext cx="655886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POP Log</a:t>
            </a:r>
            <a:br>
              <a:rPr lang="en-US" altLang="zh-TW" dirty="0" smtClean="0"/>
            </a:br>
            <a:r>
              <a:rPr lang="en-US" altLang="zh-TW" dirty="0" err="1" smtClean="0"/>
              <a:t>msgid</a:t>
            </a:r>
            <a:endParaRPr lang="zh-TW" altLang="en-US" dirty="0"/>
          </a:p>
        </p:txBody>
      </p:sp>
      <p:graphicFrame>
        <p:nvGraphicFramePr>
          <p:cNvPr id="717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457200" y="2748842"/>
          <a:ext cx="8229600" cy="2228678"/>
        </p:xfrm>
        <a:graphic>
          <a:graphicData uri="http://schemas.openxmlformats.org/presentationml/2006/ole">
            <p:oleObj spid="_x0000_s7170" name="PhotoImpact" r:id="rId3" imgW="9495238" imgH="2571429" progId="PI3.Image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The END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zh-TW" altLang="en-US" sz="2400" smtClean="0"/>
              <a:t>感謝您 </a:t>
            </a:r>
            <a:r>
              <a:rPr lang="en-US" altLang="zh-TW" sz="2400" smtClean="0"/>
              <a:t>!!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smtClean="0"/>
              <a:t>如果您有任何的問題</a:t>
            </a:r>
            <a:endParaRPr lang="en-US" altLang="zh-TW" sz="240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b="1" smtClean="0">
                <a:solidFill>
                  <a:srgbClr val="FF0000"/>
                </a:solidFill>
              </a:rPr>
              <a:t>單項產品詳細簡報請洽詢各區服務處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smtClean="0"/>
              <a:t>請洽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smtClean="0"/>
              <a:t>台中</a:t>
            </a:r>
            <a:r>
              <a:rPr lang="en-US" altLang="zh-TW" sz="2400" smtClean="0"/>
              <a:t>:</a:t>
            </a:r>
            <a:r>
              <a:rPr lang="zh-TW" altLang="en-US" sz="2400" smtClean="0"/>
              <a:t>裕笠科技股份有限公司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smtClean="0"/>
              <a:t>電話</a:t>
            </a:r>
            <a:r>
              <a:rPr lang="en-US" altLang="zh-TW" sz="2000" smtClean="0"/>
              <a:t>:04-2260-5121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smtClean="0"/>
              <a:t>傳真</a:t>
            </a:r>
            <a:r>
              <a:rPr lang="en-US" altLang="zh-TW" sz="2000" smtClean="0"/>
              <a:t>:04-2260-5770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smtClean="0">
                <a:hlinkClick r:id="rId2"/>
              </a:rPr>
              <a:t>help@ublink.org</a:t>
            </a:r>
            <a:endParaRPr lang="en-US" altLang="zh-TW" sz="200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smtClean="0"/>
              <a:t>台北</a:t>
            </a:r>
            <a:r>
              <a:rPr lang="en-US" altLang="zh-TW" sz="2400" smtClean="0"/>
              <a:t>:</a:t>
            </a:r>
            <a:r>
              <a:rPr lang="zh-TW" altLang="en-US" sz="2400" smtClean="0"/>
              <a:t>遠豐科技股份有限公司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smtClean="0"/>
              <a:t>電話</a:t>
            </a:r>
            <a:r>
              <a:rPr lang="en-US" altLang="zh-TW" sz="2000" smtClean="0"/>
              <a:t>:02-2932-1422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smtClean="0"/>
              <a:t>傳真</a:t>
            </a:r>
            <a:r>
              <a:rPr lang="en-US" altLang="zh-TW" sz="2000" smtClean="0"/>
              <a:t>:02-2932-1427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smtClean="0">
                <a:hlinkClick r:id="rId3"/>
              </a:rPr>
              <a:t>help@farich.com.tw</a:t>
            </a:r>
            <a:endParaRPr lang="en-US" altLang="zh-TW" sz="200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smtClean="0"/>
              <a:t>高雄</a:t>
            </a:r>
            <a:r>
              <a:rPr lang="en-US" altLang="zh-TW" sz="2400" smtClean="0"/>
              <a:t>:</a:t>
            </a:r>
            <a:r>
              <a:rPr lang="zh-TW" altLang="en-US" sz="2400" smtClean="0"/>
              <a:t>鉅創科技股份有限公司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smtClean="0"/>
              <a:t>電話</a:t>
            </a:r>
            <a:r>
              <a:rPr lang="en-US" altLang="zh-TW" sz="2000" smtClean="0"/>
              <a:t>:07-359-1912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smtClean="0"/>
              <a:t>傳真</a:t>
            </a:r>
            <a:r>
              <a:rPr lang="en-US" altLang="zh-TW" sz="2000" smtClean="0"/>
              <a:t>:07-359-1913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smtClean="0">
                <a:hlinkClick r:id="rId4"/>
              </a:rPr>
              <a:t>kshelp@ublink.org</a:t>
            </a:r>
            <a:endParaRPr lang="en-US" altLang="zh-TW" sz="2000" smtClean="0"/>
          </a:p>
          <a:p>
            <a:pPr eaLnBrk="1" hangingPunct="1">
              <a:lnSpc>
                <a:spcPct val="80000"/>
              </a:lnSpc>
            </a:pPr>
            <a:endParaRPr lang="en-US" altLang="zh-TW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81</Words>
  <Application>Microsoft Office PowerPoint</Application>
  <PresentationFormat>如螢幕大小 (4:3)</PresentationFormat>
  <Paragraphs>26</Paragraphs>
  <Slides>10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2" baseType="lpstr">
      <vt:lpstr>Office 佈景主題</vt:lpstr>
      <vt:lpstr>PhotoImpact</vt:lpstr>
      <vt:lpstr>SMTP郵件追蹤技巧</vt:lpstr>
      <vt:lpstr>Mail表頭</vt:lpstr>
      <vt:lpstr>SMTP Log</vt:lpstr>
      <vt:lpstr>SMTP Log</vt:lpstr>
      <vt:lpstr>MXTOOLS</vt:lpstr>
      <vt:lpstr>投影片 6</vt:lpstr>
      <vt:lpstr>Notepad++ MIME Decode</vt:lpstr>
      <vt:lpstr>POP Log msgid</vt:lpstr>
      <vt:lpstr>The END</vt:lpstr>
      <vt:lpstr>@LINE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郵件追蹤技巧</dc:title>
  <dc:creator>JanusLin</dc:creator>
  <cp:lastModifiedBy>JanusLin</cp:lastModifiedBy>
  <cp:revision>20</cp:revision>
  <dcterms:created xsi:type="dcterms:W3CDTF">2018-11-15T00:44:04Z</dcterms:created>
  <dcterms:modified xsi:type="dcterms:W3CDTF">2018-11-15T03:03:37Z</dcterms:modified>
</cp:coreProperties>
</file>