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2018/1/12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三家-1-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327648"/>
            <a:ext cx="9144000" cy="5303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碰到郵件詐騙如何做好資安防護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UBLink.org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第一次被騙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不小心</a:t>
            </a:r>
            <a:endParaRPr lang="en-US" altLang="zh-TW" dirty="0" smtClean="0"/>
          </a:p>
          <a:p>
            <a:r>
              <a:rPr lang="en-US" altLang="zh-TW" dirty="0" smtClean="0"/>
              <a:t>Mail Server</a:t>
            </a:r>
            <a:r>
              <a:rPr lang="zh-TW" altLang="en-US" dirty="0" smtClean="0"/>
              <a:t>被猜到帳號入侵</a:t>
            </a:r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第二次被騙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應該改變的是使用者習慣</a:t>
            </a:r>
            <a:endParaRPr lang="en-US" altLang="zh-TW" dirty="0" smtClean="0"/>
          </a:p>
          <a:p>
            <a:r>
              <a:rPr lang="zh-TW" altLang="en-US" dirty="0" smtClean="0"/>
              <a:t>該換設備和廠商了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詐騙的本值是什麼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dirty="0" smtClean="0"/>
              <a:t>目標就是你的錢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詐騙有多少來源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Mail</a:t>
            </a:r>
          </a:p>
          <a:p>
            <a:r>
              <a:rPr lang="en-US" altLang="zh-TW" dirty="0" smtClean="0"/>
              <a:t>Line</a:t>
            </a:r>
          </a:p>
          <a:p>
            <a:r>
              <a:rPr lang="en-US" altLang="zh-TW" dirty="0" smtClean="0"/>
              <a:t>Skype</a:t>
            </a:r>
          </a:p>
          <a:p>
            <a:r>
              <a:rPr lang="en-US" altLang="zh-TW" dirty="0" err="1" smtClean="0"/>
              <a:t>Facebook</a:t>
            </a:r>
            <a:endParaRPr lang="en-US" altLang="zh-TW" dirty="0" smtClean="0"/>
          </a:p>
          <a:p>
            <a:r>
              <a:rPr lang="zh-TW" altLang="en-US" dirty="0" smtClean="0"/>
              <a:t>賣場</a:t>
            </a:r>
            <a:endParaRPr lang="en-US" altLang="zh-TW" dirty="0" smtClean="0"/>
          </a:p>
          <a:p>
            <a:r>
              <a:rPr lang="en-US" altLang="zh-TW" dirty="0" smtClean="0"/>
              <a:t>Web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你應該要先做好的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zh-TW" dirty="0" smtClean="0"/>
              <a:t>帳款流程要專業</a:t>
            </a:r>
            <a:r>
              <a:rPr lang="zh-TW" altLang="zh-TW" dirty="0" smtClean="0"/>
              <a:t>一點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 </a:t>
            </a:r>
            <a:r>
              <a:rPr lang="zh-TW" altLang="zh-TW" dirty="0" smtClean="0"/>
              <a:t>在</a:t>
            </a:r>
            <a:r>
              <a:rPr lang="zh-TW" altLang="zh-TW" dirty="0" smtClean="0"/>
              <a:t>貴公司的網站需要優先告知，貴公司的匯款帳號不會隨便更動</a:t>
            </a:r>
          </a:p>
          <a:p>
            <a:pPr lvl="0"/>
            <a:r>
              <a:rPr lang="zh-TW" altLang="zh-TW" dirty="0" smtClean="0"/>
              <a:t>在給客戶的廠商資料表再一次告知，本公司的匯款帳號不會隨便更動</a:t>
            </a:r>
          </a:p>
          <a:p>
            <a:pPr lvl="0"/>
            <a:r>
              <a:rPr lang="zh-TW" altLang="zh-TW" dirty="0" smtClean="0"/>
              <a:t>在每次收發款的</a:t>
            </a:r>
            <a:r>
              <a:rPr lang="en-US" altLang="zh-TW" dirty="0" smtClean="0"/>
              <a:t>Mail</a:t>
            </a:r>
            <a:r>
              <a:rPr lang="zh-TW" altLang="zh-TW" dirty="0" smtClean="0"/>
              <a:t>或是傳真中，再次提醒對方，公司的匯款帳號不會隨便更動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設備可以處理的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電腦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防毒，防木馬</a:t>
            </a:r>
            <a:endParaRPr lang="en-US" altLang="zh-TW" dirty="0" smtClean="0"/>
          </a:p>
          <a:p>
            <a:r>
              <a:rPr lang="en-US" altLang="zh-TW" dirty="0" smtClean="0"/>
              <a:t>Mail Server+</a:t>
            </a:r>
            <a:r>
              <a:rPr lang="zh-TW" altLang="en-US" dirty="0" smtClean="0"/>
              <a:t>專業的廠商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防</a:t>
            </a:r>
            <a:r>
              <a:rPr lang="en-US" altLang="zh-TW" dirty="0" smtClean="0"/>
              <a:t>Anti-Spam/Virus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要有日誌可以追查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要能防猜帳號密碼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MLS-600/560/850/1600</a:t>
            </a:r>
          </a:p>
          <a:p>
            <a:pPr lvl="2"/>
            <a:r>
              <a:rPr lang="en-US" altLang="zh-TW" dirty="0" err="1" smtClean="0"/>
              <a:t>UMail</a:t>
            </a:r>
            <a:endParaRPr lang="en-US" altLang="zh-TW" dirty="0" smtClean="0"/>
          </a:p>
          <a:p>
            <a:r>
              <a:rPr lang="zh-TW" altLang="en-US" dirty="0" smtClean="0"/>
              <a:t>防火牆</a:t>
            </a:r>
            <a:r>
              <a:rPr lang="en-US" altLang="zh-TW" dirty="0" smtClean="0"/>
              <a:t>Firewall+</a:t>
            </a:r>
            <a:r>
              <a:rPr lang="zh-TW" altLang="en-US" dirty="0" smtClean="0"/>
              <a:t>專業的廠商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上網</a:t>
            </a:r>
            <a:r>
              <a:rPr lang="en-US" altLang="zh-TW" dirty="0" smtClean="0"/>
              <a:t>WCF</a:t>
            </a:r>
            <a:r>
              <a:rPr lang="zh-TW" altLang="en-US" dirty="0" smtClean="0"/>
              <a:t>分類，上網管制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Vigor</a:t>
            </a:r>
          </a:p>
          <a:p>
            <a:pPr lvl="2"/>
            <a:r>
              <a:rPr lang="en-US" altLang="zh-TW" dirty="0" smtClean="0"/>
              <a:t>NUSOFT MHG/NFW/UTM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最後一到防線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腦殘無藥醫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END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感謝您 </a:t>
            </a:r>
            <a:r>
              <a:rPr lang="en-US" altLang="zh-TW" sz="2400" dirty="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如果您有任何的問題</a:t>
            </a:r>
            <a:endParaRPr lang="en-US" altLang="zh-TW" sz="24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dirty="0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台中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2"/>
              </a:rPr>
              <a:t>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台北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3"/>
              </a:rPr>
              <a:t>help@farich.com.tw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高雄</a:t>
            </a:r>
            <a:r>
              <a:rPr lang="en-US" altLang="zh-TW" sz="2400" dirty="0" smtClean="0"/>
              <a:t>:</a:t>
            </a:r>
            <a:r>
              <a:rPr lang="zh-TW" altLang="en-US" sz="2400" dirty="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電話</a:t>
            </a:r>
            <a:r>
              <a:rPr lang="en-US" altLang="zh-TW" sz="2000" dirty="0" smtClean="0"/>
              <a:t>:07-359-1912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dirty="0" smtClean="0"/>
              <a:t>傳真</a:t>
            </a:r>
            <a:r>
              <a:rPr lang="en-US" altLang="zh-TW" sz="2000" dirty="0" smtClean="0"/>
              <a:t>:07-359-1913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dirty="0" smtClean="0">
                <a:hlinkClick r:id="rId4"/>
              </a:rPr>
              <a:t>kshelp@ublink.org</a:t>
            </a: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endParaRPr lang="en-US" altLang="zh-TW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192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178</Words>
  <Application>Microsoft Office PowerPoint</Application>
  <PresentationFormat>如螢幕大小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碰到郵件詐騙如何做好資安防護</vt:lpstr>
      <vt:lpstr>第一次被騙</vt:lpstr>
      <vt:lpstr>第二次被騙</vt:lpstr>
      <vt:lpstr>詐騙的本值是什麼</vt:lpstr>
      <vt:lpstr>詐騙有多少來源</vt:lpstr>
      <vt:lpstr>你應該要先做好的 帳款流程要專業一點</vt:lpstr>
      <vt:lpstr>設備可以處理的</vt:lpstr>
      <vt:lpstr>最後一到防線 人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碰到郵件詐騙如何做好資安防護</dc:title>
  <dc:creator>JanusLin</dc:creator>
  <cp:lastModifiedBy>JanusLin</cp:lastModifiedBy>
  <cp:revision>31</cp:revision>
  <dcterms:created xsi:type="dcterms:W3CDTF">2018-01-12T01:24:49Z</dcterms:created>
  <dcterms:modified xsi:type="dcterms:W3CDTF">2018-01-12T05:19:20Z</dcterms:modified>
</cp:coreProperties>
</file>