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9" r:id="rId6"/>
    <p:sldId id="259" r:id="rId7"/>
    <p:sldId id="260" r:id="rId8"/>
    <p:sldId id="264" r:id="rId9"/>
    <p:sldId id="272" r:id="rId10"/>
    <p:sldId id="262" r:id="rId11"/>
    <p:sldId id="265" r:id="rId12"/>
    <p:sldId id="270" r:id="rId13"/>
    <p:sldId id="266" r:id="rId14"/>
    <p:sldId id="267" r:id="rId15"/>
    <p:sldId id="268" r:id="rId16"/>
    <p:sldId id="261" r:id="rId17"/>
    <p:sldId id="271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E6277A10-957C-41B4-9D14-E5412543B324}">
          <p14:sldIdLst>
            <p14:sldId id="256"/>
            <p14:sldId id="263"/>
            <p14:sldId id="257"/>
            <p14:sldId id="258"/>
            <p14:sldId id="269"/>
            <p14:sldId id="259"/>
            <p14:sldId id="260"/>
            <p14:sldId id="264"/>
          </p14:sldIdLst>
        </p14:section>
        <p14:section name="未命名的章節" id="{3173466C-43AD-4D06-96F7-FFB31B34D3BB}">
          <p14:sldIdLst>
            <p14:sldId id="272"/>
            <p14:sldId id="262"/>
            <p14:sldId id="265"/>
            <p14:sldId id="270"/>
            <p14:sldId id="266"/>
            <p14:sldId id="267"/>
            <p14:sldId id="268"/>
            <p14:sldId id="261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"/>
            <a:ext cx="2627783" cy="396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ublink.org" TargetMode="External"/><Relationship Id="rId2" Type="http://schemas.openxmlformats.org/officeDocument/2006/relationships/hyperlink" Target="mailto:help@farich.com.t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業務員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門神</a:t>
            </a:r>
            <a:r>
              <a:rPr lang="en-US" altLang="zh-TW" dirty="0" err="1" smtClean="0"/>
              <a:t>JanusLin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297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專業是可以加分的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Pre-Sales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05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你只會打價格戰嗎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小學生會的東西，還需要專業的</a:t>
            </a:r>
            <a:r>
              <a:rPr lang="en-US" altLang="zh-TW" dirty="0" smtClean="0"/>
              <a:t>Sales</a:t>
            </a:r>
            <a:r>
              <a:rPr lang="zh-TW" altLang="en-US" dirty="0" smtClean="0"/>
              <a:t>嗎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因為價格而來的客人，也會因為價格離你而去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509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認清您價值的所在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一碗牛肉麵，有</a:t>
            </a:r>
            <a:r>
              <a:rPr lang="en-US" altLang="zh-TW" dirty="0" smtClean="0"/>
              <a:t>80</a:t>
            </a:r>
            <a:r>
              <a:rPr lang="zh-TW" altLang="en-US" dirty="0" smtClean="0"/>
              <a:t>的也有</a:t>
            </a:r>
            <a:r>
              <a:rPr lang="en-US" altLang="zh-TW" dirty="0" smtClean="0"/>
              <a:t>500</a:t>
            </a:r>
            <a:r>
              <a:rPr lang="zh-TW" altLang="en-US" dirty="0" smtClean="0"/>
              <a:t>的，差在那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一隻手機畫上蘋果賣</a:t>
            </a:r>
            <a:r>
              <a:rPr lang="en-US" altLang="zh-TW" dirty="0" smtClean="0"/>
              <a:t>3</a:t>
            </a:r>
            <a:r>
              <a:rPr lang="zh-TW" altLang="en-US" dirty="0" smtClean="0"/>
              <a:t>萬，你的機器人怎麼只能賣</a:t>
            </a:r>
            <a:r>
              <a:rPr lang="en-US" altLang="zh-TW" dirty="0" smtClean="0"/>
              <a:t>3000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297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好的</a:t>
            </a:r>
            <a:r>
              <a:rPr lang="en-US" altLang="zh-TW" dirty="0" smtClean="0"/>
              <a:t>Sales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不誇大</a:t>
            </a:r>
            <a:endParaRPr lang="en-US" altLang="zh-TW" dirty="0" smtClean="0"/>
          </a:p>
          <a:p>
            <a:r>
              <a:rPr lang="zh-TW" altLang="en-US" dirty="0" smtClean="0"/>
              <a:t>不放砲</a:t>
            </a:r>
            <a:endParaRPr lang="en-US" altLang="zh-TW" dirty="0" smtClean="0"/>
          </a:p>
          <a:p>
            <a:r>
              <a:rPr lang="zh-TW" altLang="en-US" dirty="0" smtClean="0"/>
              <a:t>準時</a:t>
            </a:r>
            <a:endParaRPr lang="en-US" altLang="zh-TW" dirty="0" smtClean="0"/>
          </a:p>
          <a:p>
            <a:r>
              <a:rPr lang="zh-TW" altLang="en-US" dirty="0" smtClean="0"/>
              <a:t>重承諾</a:t>
            </a:r>
            <a:endParaRPr lang="en-US" altLang="zh-TW" dirty="0" smtClean="0"/>
          </a:p>
          <a:p>
            <a:r>
              <a:rPr lang="zh-TW" altLang="en-US" dirty="0" smtClean="0"/>
              <a:t>內外溝通良好</a:t>
            </a:r>
            <a:endParaRPr lang="en-US" altLang="zh-TW" dirty="0" smtClean="0"/>
          </a:p>
          <a:p>
            <a:r>
              <a:rPr lang="zh-TW" altLang="en-US" dirty="0" smtClean="0"/>
              <a:t>重人脈</a:t>
            </a:r>
            <a:endParaRPr lang="en-US" altLang="zh-TW" dirty="0" smtClean="0"/>
          </a:p>
          <a:p>
            <a:r>
              <a:rPr lang="zh-TW" altLang="en-US" dirty="0" smtClean="0"/>
              <a:t>情緒管理良好</a:t>
            </a:r>
            <a:endParaRPr lang="en-US" altLang="zh-TW" dirty="0" smtClean="0"/>
          </a:p>
          <a:p>
            <a:r>
              <a:rPr lang="zh-TW" altLang="en-US" dirty="0" smtClean="0"/>
              <a:t>只會找處理方法，不會找理由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21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不好的</a:t>
            </a:r>
            <a:r>
              <a:rPr lang="en-US" altLang="zh-TW" dirty="0" smtClean="0"/>
              <a:t>Sales</a:t>
            </a:r>
            <a:r>
              <a:rPr lang="zh-TW" altLang="en-US" smtClean="0"/>
              <a:t>方式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不準時</a:t>
            </a:r>
            <a:endParaRPr lang="en-US" altLang="zh-TW" dirty="0" smtClean="0"/>
          </a:p>
          <a:p>
            <a:r>
              <a:rPr lang="zh-TW" altLang="en-US" dirty="0" smtClean="0"/>
              <a:t>愛唬</a:t>
            </a:r>
            <a:endParaRPr lang="en-US" altLang="zh-TW" dirty="0" smtClean="0"/>
          </a:p>
          <a:p>
            <a:r>
              <a:rPr lang="zh-TW" altLang="en-US" dirty="0" smtClean="0"/>
              <a:t>常說大話</a:t>
            </a:r>
            <a:endParaRPr lang="en-US" altLang="zh-TW" dirty="0" smtClean="0"/>
          </a:p>
          <a:p>
            <a:r>
              <a:rPr lang="zh-TW" altLang="en-US" dirty="0" smtClean="0"/>
              <a:t>內部溝通不良</a:t>
            </a:r>
            <a:endParaRPr lang="en-US" altLang="zh-TW" dirty="0" smtClean="0"/>
          </a:p>
          <a:p>
            <a:r>
              <a:rPr lang="zh-TW" altLang="en-US" smtClean="0"/>
              <a:t>脾氣大於本事</a:t>
            </a:r>
            <a:endParaRPr lang="en-US" altLang="zh-TW" dirty="0" smtClean="0"/>
          </a:p>
          <a:p>
            <a:r>
              <a:rPr lang="zh-TW" altLang="en-US" dirty="0"/>
              <a:t>給</a:t>
            </a:r>
            <a:r>
              <a:rPr lang="zh-TW" altLang="en-US" dirty="0" smtClean="0"/>
              <a:t>回扣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7645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一通電話一個機會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如何肉搜陌生電話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FB/Line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5947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網路問題一定要找</a:t>
            </a:r>
            <a:r>
              <a:rPr lang="en-US" altLang="zh-TW" smtClean="0"/>
              <a:t>UBLink.org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台北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02-2932-1422</a:t>
            </a:r>
          </a:p>
          <a:p>
            <a:pPr lvl="1"/>
            <a:r>
              <a:rPr lang="en-US" altLang="zh-TW" dirty="0" smtClean="0">
                <a:hlinkClick r:id="rId2"/>
              </a:rPr>
              <a:t>help@farich.com.tw</a:t>
            </a:r>
            <a:endParaRPr lang="en-US" altLang="zh-TW" dirty="0" smtClean="0"/>
          </a:p>
          <a:p>
            <a:r>
              <a:rPr lang="zh-TW" altLang="en-US" dirty="0" smtClean="0"/>
              <a:t>台中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04-2260-5121 / 0963-685-121</a:t>
            </a:r>
          </a:p>
          <a:p>
            <a:pPr lvl="1"/>
            <a:r>
              <a:rPr lang="en-US" altLang="zh-TW" dirty="0" smtClean="0">
                <a:hlinkClick r:id="rId3"/>
              </a:rPr>
              <a:t>help@ublink.org</a:t>
            </a:r>
            <a:endParaRPr lang="en-US" altLang="zh-TW" dirty="0" smtClean="0"/>
          </a:p>
          <a:p>
            <a:r>
              <a:rPr lang="zh-TW" altLang="en-US" dirty="0" smtClean="0"/>
              <a:t>高雄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07-359-1912</a:t>
            </a:r>
          </a:p>
          <a:p>
            <a:pPr lvl="1"/>
            <a:r>
              <a:rPr lang="en-US" altLang="zh-TW" dirty="0" smtClean="0">
                <a:hlinkClick r:id="rId4"/>
              </a:rPr>
              <a:t>kshelp@ublink.org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5522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連絡門神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04" y="2420888"/>
            <a:ext cx="9001000" cy="421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84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你是業務嗎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想</a:t>
            </a:r>
            <a:r>
              <a:rPr lang="zh-TW" altLang="en-US" dirty="0"/>
              <a:t>想看你有沒有以下的</a:t>
            </a:r>
            <a:r>
              <a:rPr lang="zh-TW" altLang="en-US" dirty="0" smtClean="0"/>
              <a:t>行為</a:t>
            </a:r>
            <a:endParaRPr lang="en-US" altLang="zh-TW" dirty="0" smtClean="0"/>
          </a:p>
          <a:p>
            <a:r>
              <a:rPr lang="zh-TW" altLang="en-US" dirty="0" smtClean="0"/>
              <a:t>大頭貼不是用你自己的相片，群聚時沒人認識你</a:t>
            </a:r>
            <a:endParaRPr lang="zh-TW" altLang="en-US" dirty="0"/>
          </a:p>
          <a:p>
            <a:r>
              <a:rPr lang="zh-TW" altLang="en-US" dirty="0"/>
              <a:t>貴司網站繞了一圈，沒電話沒連絡方式，有</a:t>
            </a:r>
            <a:r>
              <a:rPr lang="en-US" altLang="zh-TW" dirty="0"/>
              <a:t>Mail</a:t>
            </a:r>
            <a:r>
              <a:rPr lang="zh-TW" altLang="en-US" dirty="0"/>
              <a:t>但是是圖片檔無法</a:t>
            </a:r>
            <a:r>
              <a:rPr lang="en-US" altLang="zh-TW" dirty="0"/>
              <a:t>Copy</a:t>
            </a:r>
          </a:p>
          <a:p>
            <a:r>
              <a:rPr lang="zh-TW" altLang="en-US" dirty="0"/>
              <a:t>常打無法回撥的電話號碼，例如</a:t>
            </a:r>
            <a:r>
              <a:rPr lang="en-US" altLang="zh-TW" dirty="0"/>
              <a:t>Skype</a:t>
            </a:r>
            <a:r>
              <a:rPr lang="zh-TW" altLang="en-US" dirty="0"/>
              <a:t>節費電話號碼，刻意關掉來電顯示號碼</a:t>
            </a:r>
          </a:p>
          <a:p>
            <a:r>
              <a:rPr lang="zh-TW" altLang="en-US" dirty="0"/>
              <a:t>發</a:t>
            </a:r>
            <a:r>
              <a:rPr lang="en-US" altLang="zh-TW" dirty="0"/>
              <a:t>Mail</a:t>
            </a:r>
            <a:r>
              <a:rPr lang="zh-TW" altLang="en-US" dirty="0"/>
              <a:t>不附簽名檔，只有秀出</a:t>
            </a:r>
            <a:r>
              <a:rPr lang="en-US" altLang="zh-TW" dirty="0"/>
              <a:t>Mail Address</a:t>
            </a:r>
          </a:p>
          <a:p>
            <a:r>
              <a:rPr lang="en-US" altLang="zh-TW" dirty="0"/>
              <a:t>Line</a:t>
            </a:r>
            <a:r>
              <a:rPr lang="zh-TW" altLang="en-US" dirty="0"/>
              <a:t>或是</a:t>
            </a:r>
            <a:r>
              <a:rPr lang="en-US" altLang="zh-TW" dirty="0"/>
              <a:t>Skype</a:t>
            </a:r>
            <a:r>
              <a:rPr lang="zh-TW" altLang="en-US" dirty="0"/>
              <a:t>通訊軟體沒大頭照或是中文名字或是單位名稱</a:t>
            </a:r>
          </a:p>
          <a:p>
            <a:r>
              <a:rPr lang="en-US" altLang="zh-TW" dirty="0"/>
              <a:t>FB</a:t>
            </a:r>
            <a:r>
              <a:rPr lang="zh-TW" altLang="en-US" dirty="0"/>
              <a:t>社群只有英文名稱不寫任何關於我自己的資訊</a:t>
            </a:r>
          </a:p>
          <a:p>
            <a:r>
              <a:rPr lang="zh-TW" altLang="en-US" dirty="0"/>
              <a:t>不帶名片</a:t>
            </a:r>
          </a:p>
          <a:p>
            <a:r>
              <a:rPr lang="zh-TW" altLang="en-US" dirty="0"/>
              <a:t>使用的</a:t>
            </a:r>
            <a:r>
              <a:rPr lang="en-US" altLang="zh-TW" dirty="0"/>
              <a:t>Mail Server</a:t>
            </a:r>
            <a:r>
              <a:rPr lang="zh-TW" altLang="en-US" dirty="0"/>
              <a:t>會直接擋信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31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賣火柴盒的小女孩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先生買火柴盒吧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693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業務的本質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找到你的客人</a:t>
            </a:r>
            <a:endParaRPr lang="en-US" altLang="zh-TW" dirty="0" smtClean="0"/>
          </a:p>
          <a:p>
            <a:r>
              <a:rPr lang="zh-TW" altLang="en-US" dirty="0" smtClean="0"/>
              <a:t>讓客人找到你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605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名片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阿</a:t>
            </a:r>
            <a:r>
              <a:rPr lang="zh-TW" altLang="en-US" dirty="0" smtClean="0"/>
              <a:t>不就是廣告紙 </a:t>
            </a:r>
            <a:r>
              <a:rPr lang="en-US" altLang="zh-TW" dirty="0" smtClean="0"/>
              <a:t>^^</a:t>
            </a:r>
          </a:p>
          <a:p>
            <a:r>
              <a:rPr lang="zh-TW" altLang="en-US" dirty="0" smtClean="0"/>
              <a:t>隨手丟</a:t>
            </a:r>
            <a:endParaRPr lang="en-US" altLang="zh-TW" dirty="0" smtClean="0"/>
          </a:p>
          <a:p>
            <a:r>
              <a:rPr lang="zh-TW" altLang="en-US" dirty="0" smtClean="0"/>
              <a:t>亂亂丟</a:t>
            </a:r>
            <a:endParaRPr lang="en-US" altLang="zh-TW" dirty="0" smtClean="0"/>
          </a:p>
          <a:p>
            <a:r>
              <a:rPr lang="zh-TW" altLang="en-US" dirty="0" smtClean="0"/>
              <a:t>到處丟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617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如何找到客人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延街叫賣</a:t>
            </a:r>
            <a:endParaRPr lang="en-US" altLang="zh-TW" dirty="0" smtClean="0"/>
          </a:p>
          <a:p>
            <a:r>
              <a:rPr lang="zh-TW" altLang="en-US" dirty="0" smtClean="0"/>
              <a:t>逐戶拜訪</a:t>
            </a:r>
            <a:endParaRPr lang="en-US" altLang="zh-TW" dirty="0" smtClean="0"/>
          </a:p>
          <a:p>
            <a:r>
              <a:rPr lang="zh-TW" altLang="en-US" dirty="0" smtClean="0"/>
              <a:t>發傳單</a:t>
            </a:r>
            <a:endParaRPr lang="en-US" altLang="zh-TW" dirty="0" smtClean="0"/>
          </a:p>
          <a:p>
            <a:r>
              <a:rPr lang="zh-TW" altLang="en-US" dirty="0" smtClean="0"/>
              <a:t>做廣告</a:t>
            </a:r>
            <a:endParaRPr lang="en-US" altLang="zh-TW" dirty="0" smtClean="0"/>
          </a:p>
          <a:p>
            <a:r>
              <a:rPr lang="zh-TW" altLang="en-US" dirty="0" smtClean="0"/>
              <a:t>發名片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945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如何讓客人主動找你</a:t>
            </a:r>
            <a:r>
              <a:rPr lang="en-US" altLang="zh-TW" dirty="0" smtClean="0"/>
              <a:t>(</a:t>
            </a:r>
            <a:r>
              <a:rPr lang="zh-TW" altLang="en-US" dirty="0" smtClean="0"/>
              <a:t>高級</a:t>
            </a:r>
            <a:r>
              <a:rPr lang="en-US" altLang="zh-TW" dirty="0" smtClean="0"/>
              <a:t>Sales)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/>
              <a:t>做網頁</a:t>
            </a:r>
            <a:endParaRPr lang="en-US" altLang="zh-TW" dirty="0"/>
          </a:p>
          <a:p>
            <a:r>
              <a:rPr lang="zh-TW" altLang="en-US" dirty="0"/>
              <a:t>發</a:t>
            </a:r>
            <a:r>
              <a:rPr lang="en-US" altLang="zh-TW" dirty="0" smtClean="0"/>
              <a:t>Mail</a:t>
            </a:r>
          </a:p>
          <a:p>
            <a:r>
              <a:rPr lang="zh-TW" altLang="en-US" dirty="0" smtClean="0"/>
              <a:t>廣告行銷</a:t>
            </a:r>
            <a:endParaRPr lang="en-US" altLang="zh-TW" dirty="0" smtClean="0"/>
          </a:p>
          <a:p>
            <a:r>
              <a:rPr lang="zh-TW" altLang="en-US" dirty="0" smtClean="0"/>
              <a:t>電子商務</a:t>
            </a:r>
            <a:endParaRPr lang="en-US" altLang="zh-TW" dirty="0" smtClean="0"/>
          </a:p>
          <a:p>
            <a:r>
              <a:rPr lang="en-US" altLang="zh-TW" dirty="0" smtClean="0"/>
              <a:t>Blog</a:t>
            </a:r>
          </a:p>
          <a:p>
            <a:r>
              <a:rPr lang="en-US" altLang="zh-TW" dirty="0" smtClean="0"/>
              <a:t>Facebook</a:t>
            </a:r>
          </a:p>
          <a:p>
            <a:r>
              <a:rPr lang="en-US" altLang="zh-TW" dirty="0" smtClean="0"/>
              <a:t>Line</a:t>
            </a:r>
          </a:p>
          <a:p>
            <a:r>
              <a:rPr lang="en-US" altLang="zh-TW" dirty="0" smtClean="0"/>
              <a:t>Skype</a:t>
            </a:r>
          </a:p>
          <a:p>
            <a:r>
              <a:rPr lang="en-US" altLang="zh-TW" dirty="0" smtClean="0"/>
              <a:t>G+</a:t>
            </a:r>
          </a:p>
          <a:p>
            <a:r>
              <a:rPr lang="zh-TW" altLang="en-US" dirty="0" smtClean="0"/>
              <a:t>聰明的業務會讓</a:t>
            </a:r>
            <a:r>
              <a:rPr lang="en-US" altLang="zh-TW" dirty="0" smtClean="0"/>
              <a:t>Case</a:t>
            </a:r>
            <a:r>
              <a:rPr lang="zh-TW" altLang="en-US" dirty="0" smtClean="0"/>
              <a:t>追你，而不是你去追</a:t>
            </a:r>
            <a:r>
              <a:rPr lang="en-US" altLang="zh-TW" smtClean="0"/>
              <a:t>Case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571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如何跨過初期到高級</a:t>
            </a:r>
            <a:r>
              <a:rPr lang="en-US" altLang="zh-TW" dirty="0" smtClean="0"/>
              <a:t>Sales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產品帶人還是人帶產品</a:t>
            </a:r>
            <a:endParaRPr lang="en-US" altLang="zh-TW" dirty="0" smtClean="0"/>
          </a:p>
          <a:p>
            <a:r>
              <a:rPr lang="zh-TW" altLang="en-US" dirty="0" smtClean="0"/>
              <a:t>買方市場還是賣方市場</a:t>
            </a:r>
            <a:endParaRPr lang="en-US" altLang="zh-TW" dirty="0" smtClean="0"/>
          </a:p>
          <a:p>
            <a:r>
              <a:rPr lang="zh-TW" altLang="en-US" dirty="0" smtClean="0"/>
              <a:t>讓客戶主動找到你</a:t>
            </a:r>
            <a:endParaRPr lang="en-US" altLang="zh-TW" dirty="0" smtClean="0"/>
          </a:p>
          <a:p>
            <a:pPr lvl="1"/>
            <a:r>
              <a:rPr lang="zh-TW" altLang="en-US" dirty="0"/>
              <a:t>易找</a:t>
            </a:r>
          </a:p>
          <a:p>
            <a:pPr lvl="1"/>
            <a:r>
              <a:rPr lang="zh-TW" altLang="en-US" dirty="0" smtClean="0"/>
              <a:t>口碑服務好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專業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84723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置入行銷分等級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自銷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透過罵別人的產品行銷自己的產品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直接</a:t>
            </a:r>
            <a:r>
              <a:rPr lang="zh-TW" altLang="en-US" dirty="0"/>
              <a:t>切入</a:t>
            </a:r>
            <a:r>
              <a:rPr lang="zh-TW" altLang="en-US" dirty="0" smtClean="0"/>
              <a:t>產品，只提自己的產品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透過文章提及產品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成功案例分享，解決客戶問題分享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到各大論壇努力回答別人的問題</a:t>
            </a:r>
            <a:endParaRPr lang="en-US" altLang="zh-TW" dirty="0"/>
          </a:p>
          <a:p>
            <a:pPr lvl="1"/>
            <a:r>
              <a:rPr lang="zh-TW" altLang="en-US" dirty="0" smtClean="0"/>
              <a:t>不提產品，聊聊人生觀</a:t>
            </a:r>
            <a:endParaRPr lang="zh-TW" altLang="en-US" dirty="0"/>
          </a:p>
          <a:p>
            <a:r>
              <a:rPr lang="zh-TW" altLang="en-US" dirty="0"/>
              <a:t>他銷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你個人也是一個品牌，先讓自己先成為一個鐵粉，個人和產品形象的完美聯結，別人幫你分享成功案例，</a:t>
            </a:r>
            <a:r>
              <a:rPr lang="zh-TW" altLang="en-US" dirty="0"/>
              <a:t>有該產品問題，別人會幫你說，找誰就能</a:t>
            </a:r>
            <a:r>
              <a:rPr lang="zh-TW" altLang="en-US" dirty="0" smtClean="0"/>
              <a:t>解決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54958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491</Words>
  <Application>Microsoft Office PowerPoint</Application>
  <PresentationFormat>如螢幕大小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業務員</vt:lpstr>
      <vt:lpstr>你是業務嗎?</vt:lpstr>
      <vt:lpstr>賣火柴盒的小女孩</vt:lpstr>
      <vt:lpstr>業務的本質</vt:lpstr>
      <vt:lpstr>名片</vt:lpstr>
      <vt:lpstr>如何找到客人</vt:lpstr>
      <vt:lpstr>如何讓客人主動找你(高級Sales)</vt:lpstr>
      <vt:lpstr>如何跨過初期到高級Sales</vt:lpstr>
      <vt:lpstr>置入行銷分等級</vt:lpstr>
      <vt:lpstr>專業是可以加分的</vt:lpstr>
      <vt:lpstr>你只會打價格戰嗎</vt:lpstr>
      <vt:lpstr>認清您價值的所在</vt:lpstr>
      <vt:lpstr>好的Sales</vt:lpstr>
      <vt:lpstr>不好的Sales方式</vt:lpstr>
      <vt:lpstr>一通電話一個機會</vt:lpstr>
      <vt:lpstr>網路問題一定要找UBLink.org</vt:lpstr>
      <vt:lpstr>連絡門神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業務員</dc:title>
  <dc:creator>JanusLin</dc:creator>
  <cp:lastModifiedBy>JanusLin</cp:lastModifiedBy>
  <cp:revision>42</cp:revision>
  <dcterms:created xsi:type="dcterms:W3CDTF">2016-05-05T23:50:19Z</dcterms:created>
  <dcterms:modified xsi:type="dcterms:W3CDTF">2017-04-10T02:29:50Z</dcterms:modified>
</cp:coreProperties>
</file>