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70" r:id="rId5"/>
    <p:sldId id="263" r:id="rId6"/>
    <p:sldId id="264" r:id="rId7"/>
    <p:sldId id="258" r:id="rId8"/>
    <p:sldId id="259" r:id="rId9"/>
    <p:sldId id="260" r:id="rId10"/>
    <p:sldId id="261" r:id="rId11"/>
    <p:sldId id="265" r:id="rId12"/>
    <p:sldId id="266" r:id="rId13"/>
    <p:sldId id="276" r:id="rId14"/>
    <p:sldId id="271" r:id="rId15"/>
    <p:sldId id="273" r:id="rId16"/>
    <p:sldId id="269" r:id="rId17"/>
    <p:sldId id="267" r:id="rId18"/>
    <p:sldId id="268" r:id="rId19"/>
    <p:sldId id="272" r:id="rId20"/>
    <p:sldId id="275" r:id="rId21"/>
    <p:sldId id="277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E783817D-3B9C-4563-B9AF-5663C0BF92A2}">
          <p14:sldIdLst>
            <p14:sldId id="256"/>
            <p14:sldId id="257"/>
            <p14:sldId id="274"/>
            <p14:sldId id="270"/>
            <p14:sldId id="263"/>
            <p14:sldId id="264"/>
            <p14:sldId id="258"/>
            <p14:sldId id="259"/>
            <p14:sldId id="260"/>
            <p14:sldId id="261"/>
            <p14:sldId id="265"/>
            <p14:sldId id="266"/>
          </p14:sldIdLst>
        </p14:section>
        <p14:section name="未命名的章節" id="{43D9DB2E-5B51-4D58-8D5F-9A96169EBAD2}">
          <p14:sldIdLst>
            <p14:sldId id="276"/>
            <p14:sldId id="271"/>
            <p14:sldId id="273"/>
            <p14:sldId id="269"/>
            <p14:sldId id="267"/>
            <p14:sldId id="268"/>
            <p14:sldId id="272"/>
            <p14:sldId id="275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6426694"/>
            <a:ext cx="2950132" cy="4313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ublink.org" TargetMode="External"/><Relationship Id="rId2" Type="http://schemas.openxmlformats.org/officeDocument/2006/relationships/hyperlink" Target="mailto:help@farich.com.t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shelp@ublink.org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創業之路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UBLink.org</a:t>
            </a:r>
          </a:p>
          <a:p>
            <a:r>
              <a:rPr lang="zh-TW" altLang="en-US" dirty="0" smtClean="0"/>
              <a:t>門神</a:t>
            </a:r>
            <a:r>
              <a:rPr lang="en-US" altLang="zh-TW" smtClean="0"/>
              <a:t>JanusLin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33596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你需要伙伴嗎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你需要的是伙伴還是伙計</a:t>
            </a:r>
            <a:endParaRPr lang="en-US" altLang="zh-TW" dirty="0" smtClean="0"/>
          </a:p>
          <a:p>
            <a:r>
              <a:rPr lang="zh-TW" altLang="en-US" dirty="0" smtClean="0"/>
              <a:t>你適合單打獨鬥還是團體戰</a:t>
            </a:r>
            <a:endParaRPr lang="en-US" altLang="zh-TW" dirty="0" smtClean="0"/>
          </a:p>
          <a:p>
            <a:r>
              <a:rPr lang="zh-TW" altLang="en-US" dirty="0" smtClean="0"/>
              <a:t>用人唯材 </a:t>
            </a:r>
            <a:r>
              <a:rPr lang="en-US" altLang="zh-TW" dirty="0" smtClean="0"/>
              <a:t>???</a:t>
            </a:r>
          </a:p>
          <a:p>
            <a:r>
              <a:rPr lang="zh-TW" altLang="en-US" dirty="0" smtClean="0"/>
              <a:t>品德至上</a:t>
            </a:r>
            <a:r>
              <a:rPr lang="en-US" altLang="zh-TW" dirty="0" smtClean="0"/>
              <a:t>,</a:t>
            </a:r>
            <a:r>
              <a:rPr lang="zh-TW" altLang="en-US" smtClean="0"/>
              <a:t>技術次之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35989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怎麼當一個好的經銷商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5289451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dirty="0" smtClean="0"/>
              <a:t>付款夠快</a:t>
            </a:r>
            <a:endParaRPr lang="en-US" altLang="zh-TW" dirty="0" smtClean="0"/>
          </a:p>
          <a:p>
            <a:r>
              <a:rPr lang="zh-TW" altLang="en-US" dirty="0" smtClean="0"/>
              <a:t>不議價</a:t>
            </a:r>
            <a:endParaRPr lang="en-US" altLang="zh-TW" dirty="0" smtClean="0"/>
          </a:p>
          <a:p>
            <a:r>
              <a:rPr lang="zh-TW" altLang="en-US" dirty="0" smtClean="0"/>
              <a:t>有責任就扛</a:t>
            </a:r>
            <a:endParaRPr lang="en-US" altLang="zh-TW" dirty="0" smtClean="0"/>
          </a:p>
          <a:p>
            <a:r>
              <a:rPr lang="zh-TW" altLang="en-US" dirty="0" smtClean="0"/>
              <a:t>願意幫原廠抬轎</a:t>
            </a:r>
            <a:endParaRPr lang="en-US" altLang="zh-TW" dirty="0" smtClean="0"/>
          </a:p>
          <a:p>
            <a:r>
              <a:rPr lang="zh-TW" altLang="en-US" dirty="0" smtClean="0"/>
              <a:t>重溝通</a:t>
            </a:r>
            <a:endParaRPr lang="en-US" altLang="zh-TW" dirty="0" smtClean="0"/>
          </a:p>
          <a:p>
            <a:r>
              <a:rPr lang="zh-TW" altLang="en-US" dirty="0" smtClean="0"/>
              <a:t>不亂售價</a:t>
            </a:r>
            <a:endParaRPr lang="en-US" altLang="zh-TW" dirty="0" smtClean="0"/>
          </a:p>
          <a:p>
            <a:r>
              <a:rPr lang="zh-TW" altLang="en-US" dirty="0"/>
              <a:t>數量越來越</a:t>
            </a:r>
            <a:r>
              <a:rPr lang="zh-TW" altLang="en-US" dirty="0" smtClean="0"/>
              <a:t>大</a:t>
            </a:r>
            <a:endParaRPr lang="en-US" altLang="zh-TW" dirty="0" smtClean="0"/>
          </a:p>
          <a:p>
            <a:r>
              <a:rPr lang="zh-TW" altLang="en-US" dirty="0" smtClean="0"/>
              <a:t>重視原廠版權</a:t>
            </a:r>
            <a:endParaRPr lang="en-US" altLang="zh-TW" dirty="0" smtClean="0"/>
          </a:p>
          <a:p>
            <a:r>
              <a:rPr lang="zh-TW" altLang="en-US" dirty="0" smtClean="0"/>
              <a:t>你會澎風誇大嗎</a:t>
            </a:r>
            <a:endParaRPr lang="en-US" altLang="zh-TW" dirty="0" smtClean="0"/>
          </a:p>
          <a:p>
            <a:r>
              <a:rPr lang="zh-TW" altLang="en-US" dirty="0"/>
              <a:t>誠信對人</a:t>
            </a:r>
            <a:r>
              <a:rPr lang="en-US" altLang="zh-TW" dirty="0"/>
              <a:t>,</a:t>
            </a:r>
            <a:r>
              <a:rPr lang="zh-TW" altLang="en-US" dirty="0"/>
              <a:t>不要讓人看破你的</a:t>
            </a:r>
            <a:r>
              <a:rPr lang="zh-TW" altLang="en-US" dirty="0" smtClean="0"/>
              <a:t>手腳</a:t>
            </a:r>
            <a:endParaRPr lang="en-US" altLang="zh-TW" dirty="0" smtClean="0"/>
          </a:p>
          <a:p>
            <a:r>
              <a:rPr lang="zh-TW" altLang="en-US" dirty="0"/>
              <a:t>如果你連當經銷商最基本的誠信</a:t>
            </a:r>
            <a:r>
              <a:rPr lang="en-US" altLang="zh-TW" dirty="0"/>
              <a:t>,</a:t>
            </a:r>
            <a:r>
              <a:rPr lang="zh-TW" altLang="en-US" dirty="0"/>
              <a:t>付款準時都做不到</a:t>
            </a:r>
            <a:r>
              <a:rPr lang="en-US" altLang="zh-TW" dirty="0"/>
              <a:t>,</a:t>
            </a:r>
            <a:r>
              <a:rPr lang="zh-TW" altLang="en-US" dirty="0"/>
              <a:t>那你還有什麼資格當</a:t>
            </a:r>
            <a:r>
              <a:rPr lang="zh-TW" altLang="en-US" dirty="0" smtClean="0"/>
              <a:t>經銷商</a:t>
            </a:r>
            <a:endParaRPr lang="en-US" altLang="zh-TW" dirty="0"/>
          </a:p>
          <a:p>
            <a:r>
              <a:rPr lang="zh-TW" altLang="en-US" dirty="0" smtClean="0"/>
              <a:t>做生意</a:t>
            </a:r>
            <a:r>
              <a:rPr lang="zh-TW" altLang="en-US" dirty="0"/>
              <a:t>需要三個準時</a:t>
            </a:r>
            <a:r>
              <a:rPr lang="en-US" altLang="zh-TW" dirty="0"/>
              <a:t>,</a:t>
            </a:r>
            <a:r>
              <a:rPr lang="zh-TW" altLang="en-US" dirty="0"/>
              <a:t>準時付款</a:t>
            </a:r>
            <a:r>
              <a:rPr lang="en-US" altLang="zh-TW" dirty="0"/>
              <a:t>,</a:t>
            </a:r>
            <a:r>
              <a:rPr lang="zh-TW" altLang="en-US" dirty="0"/>
              <a:t>準時交貨</a:t>
            </a:r>
            <a:r>
              <a:rPr lang="en-US" altLang="zh-TW" dirty="0"/>
              <a:t>,</a:t>
            </a:r>
            <a:r>
              <a:rPr lang="zh-TW" altLang="en-US" dirty="0"/>
              <a:t>準時付約</a:t>
            </a:r>
            <a:r>
              <a:rPr lang="en-US" altLang="zh-TW" dirty="0"/>
              <a:t>,</a:t>
            </a:r>
            <a:r>
              <a:rPr lang="zh-TW" altLang="en-US" dirty="0"/>
              <a:t>這就是誠信和信用</a:t>
            </a:r>
          </a:p>
        </p:txBody>
      </p:sp>
    </p:spTree>
    <p:extLst>
      <p:ext uri="{BB962C8B-B14F-4D97-AF65-F5344CB8AC3E}">
        <p14:creationId xmlns:p14="http://schemas.microsoft.com/office/powerpoint/2010/main" val="305170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不要與你的原廠為敵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延後付款</a:t>
            </a:r>
            <a:endParaRPr lang="en-US" altLang="zh-TW" dirty="0" smtClean="0"/>
          </a:p>
          <a:p>
            <a:r>
              <a:rPr lang="zh-TW" altLang="en-US" dirty="0" smtClean="0"/>
              <a:t>技術嘴砲</a:t>
            </a:r>
            <a:endParaRPr lang="en-US" altLang="zh-TW" dirty="0" smtClean="0"/>
          </a:p>
          <a:p>
            <a:r>
              <a:rPr lang="zh-TW" altLang="en-US" dirty="0" smtClean="0"/>
              <a:t>惡搞維修品</a:t>
            </a:r>
            <a:r>
              <a:rPr lang="en-US" altLang="zh-TW" dirty="0" smtClean="0"/>
              <a:t>(</a:t>
            </a:r>
            <a:r>
              <a:rPr lang="zh-TW" altLang="en-US" dirty="0" smtClean="0"/>
              <a:t>換外殼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原廠不是你能搞的</a:t>
            </a:r>
            <a:r>
              <a:rPr lang="en-US" altLang="zh-TW" dirty="0" smtClean="0"/>
              <a:t>,</a:t>
            </a:r>
            <a:r>
              <a:rPr lang="zh-TW" altLang="en-US" dirty="0" smtClean="0"/>
              <a:t>你搞了一個原廠</a:t>
            </a:r>
            <a:r>
              <a:rPr lang="en-US" altLang="zh-TW" dirty="0" smtClean="0"/>
              <a:t>,</a:t>
            </a:r>
            <a:r>
              <a:rPr lang="zh-TW" altLang="en-US" dirty="0" smtClean="0"/>
              <a:t>可能他的同業都知道</a:t>
            </a:r>
            <a:endParaRPr lang="en-US" altLang="zh-TW" dirty="0" smtClean="0"/>
          </a:p>
          <a:p>
            <a:r>
              <a:rPr lang="zh-TW" altLang="en-US" dirty="0" smtClean="0"/>
              <a:t>話不要說死</a:t>
            </a:r>
            <a:r>
              <a:rPr lang="en-US" altLang="zh-TW" dirty="0" smtClean="0"/>
              <a:t>,</a:t>
            </a:r>
            <a:r>
              <a:rPr lang="zh-TW" altLang="en-US" dirty="0" smtClean="0"/>
              <a:t>都會有再見面的機會</a:t>
            </a:r>
            <a:endParaRPr lang="en-US" altLang="zh-TW" dirty="0" smtClean="0"/>
          </a:p>
          <a:p>
            <a:r>
              <a:rPr lang="zh-TW" altLang="en-US" dirty="0" smtClean="0"/>
              <a:t>沒有</a:t>
            </a:r>
            <a:r>
              <a:rPr lang="en-US" altLang="zh-TW" dirty="0" smtClean="0"/>
              <a:t>”</a:t>
            </a:r>
            <a:r>
              <a:rPr lang="zh-TW" altLang="en-US" dirty="0" smtClean="0"/>
              <a:t>你的客人</a:t>
            </a:r>
            <a:r>
              <a:rPr lang="en-US" altLang="zh-TW" dirty="0" smtClean="0"/>
              <a:t>”</a:t>
            </a:r>
            <a:r>
              <a:rPr lang="zh-TW" altLang="en-US" dirty="0" smtClean="0"/>
              <a:t>這回事</a:t>
            </a:r>
            <a:r>
              <a:rPr lang="en-US" altLang="zh-TW" dirty="0" smtClean="0"/>
              <a:t>,</a:t>
            </a:r>
            <a:r>
              <a:rPr lang="zh-TW" altLang="en-US" dirty="0" smtClean="0"/>
              <a:t>是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大家的客人</a:t>
            </a:r>
            <a:r>
              <a:rPr lang="en-US" altLang="zh-TW" smtClean="0"/>
              <a:t>”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7219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信用之所在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廠商的責任在於準時交貨</a:t>
            </a:r>
            <a:endParaRPr lang="en-US" altLang="zh-TW" dirty="0" smtClean="0"/>
          </a:p>
          <a:p>
            <a:r>
              <a:rPr lang="zh-TW" altLang="en-US" dirty="0" smtClean="0"/>
              <a:t>你的責任在於準時付款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User</a:t>
            </a:r>
            <a:r>
              <a:rPr lang="zh-TW" altLang="en-US" dirty="0" smtClean="0"/>
              <a:t>買一件，他付現金，七天保證</a:t>
            </a:r>
            <a:endParaRPr lang="en-US" altLang="zh-TW" dirty="0" smtClean="0"/>
          </a:p>
          <a:p>
            <a:r>
              <a:rPr lang="zh-TW" altLang="en-US" dirty="0" smtClean="0"/>
              <a:t>你號稱經銷商，你也只買一件，借貨</a:t>
            </a:r>
            <a:r>
              <a:rPr lang="en-US" altLang="zh-TW" dirty="0" smtClean="0"/>
              <a:t>+</a:t>
            </a:r>
            <a:r>
              <a:rPr lang="zh-TW" altLang="en-US" dirty="0" smtClean="0"/>
              <a:t>月結嗎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39075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創業的路你走的越來越窄嗎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不要亂攀關係</a:t>
            </a:r>
            <a:r>
              <a:rPr lang="en-US" altLang="zh-TW" dirty="0" smtClean="0"/>
              <a:t>,</a:t>
            </a:r>
            <a:r>
              <a:rPr lang="zh-TW" altLang="en-US" dirty="0" smtClean="0"/>
              <a:t>萬一不幸你攀的關係已經臭名了</a:t>
            </a:r>
            <a:endParaRPr lang="en-US" altLang="zh-TW" dirty="0" smtClean="0"/>
          </a:p>
          <a:p>
            <a:r>
              <a:rPr lang="zh-TW" altLang="en-US" dirty="0" smtClean="0"/>
              <a:t>付款不準時</a:t>
            </a:r>
            <a:endParaRPr lang="en-US" altLang="zh-TW" dirty="0" smtClean="0"/>
          </a:p>
          <a:p>
            <a:r>
              <a:rPr lang="zh-TW" altLang="en-US" dirty="0" smtClean="0"/>
              <a:t>交貨不準時</a:t>
            </a:r>
            <a:endParaRPr lang="en-US" altLang="zh-TW" dirty="0" smtClean="0"/>
          </a:p>
          <a:p>
            <a:r>
              <a:rPr lang="zh-TW" altLang="en-US" dirty="0" smtClean="0"/>
              <a:t>大話說太多</a:t>
            </a:r>
            <a:endParaRPr lang="en-US" altLang="zh-TW" dirty="0" smtClean="0"/>
          </a:p>
          <a:p>
            <a:r>
              <a:rPr lang="zh-TW" altLang="en-US" dirty="0" smtClean="0"/>
              <a:t>天天在和原廠議價</a:t>
            </a:r>
            <a:r>
              <a:rPr lang="en-US" altLang="zh-TW" dirty="0" smtClean="0"/>
              <a:t>,</a:t>
            </a:r>
            <a:r>
              <a:rPr lang="zh-TW" altLang="en-US" dirty="0" smtClean="0"/>
              <a:t>一開口就是這麼貴</a:t>
            </a:r>
            <a:r>
              <a:rPr lang="en-US" altLang="zh-TW" dirty="0" smtClean="0"/>
              <a:t>,</a:t>
            </a:r>
            <a:r>
              <a:rPr lang="zh-TW" altLang="en-US" dirty="0" smtClean="0"/>
              <a:t>一台也想議價</a:t>
            </a:r>
            <a:endParaRPr lang="en-US" altLang="zh-TW" dirty="0" smtClean="0"/>
          </a:p>
          <a:p>
            <a:r>
              <a:rPr lang="zh-TW" altLang="en-US" dirty="0" smtClean="0"/>
              <a:t>抱怨東抱怨西</a:t>
            </a:r>
            <a:endParaRPr lang="en-US" altLang="zh-TW" dirty="0" smtClean="0"/>
          </a:p>
          <a:p>
            <a:r>
              <a:rPr lang="zh-TW" altLang="en-US" dirty="0" smtClean="0"/>
              <a:t>一進客戶端</a:t>
            </a:r>
            <a:r>
              <a:rPr lang="en-US" altLang="zh-TW" dirty="0" smtClean="0"/>
              <a:t>,</a:t>
            </a:r>
            <a:r>
              <a:rPr lang="zh-TW" altLang="en-US" dirty="0" smtClean="0"/>
              <a:t>批評人家設備</a:t>
            </a:r>
            <a:r>
              <a:rPr lang="en-US" altLang="zh-TW" dirty="0" smtClean="0"/>
              <a:t>,</a:t>
            </a:r>
            <a:r>
              <a:rPr lang="zh-TW" altLang="en-US" smtClean="0"/>
              <a:t>直接否定前人的努力</a:t>
            </a:r>
            <a:endParaRPr lang="en-US" altLang="zh-TW" dirty="0" smtClean="0"/>
          </a:p>
          <a:p>
            <a:r>
              <a:rPr lang="zh-TW" altLang="en-US" dirty="0" smtClean="0"/>
              <a:t>認識的人一個一個離開了你</a:t>
            </a:r>
            <a:endParaRPr lang="en-US" altLang="zh-TW" dirty="0" smtClean="0"/>
          </a:p>
          <a:p>
            <a:r>
              <a:rPr lang="zh-TW" altLang="en-US" dirty="0" smtClean="0"/>
              <a:t>生意越來越差</a:t>
            </a:r>
            <a:endParaRPr lang="en-US" altLang="zh-TW" dirty="0" smtClean="0"/>
          </a:p>
          <a:p>
            <a:r>
              <a:rPr lang="zh-TW" altLang="en-US" dirty="0" smtClean="0"/>
              <a:t>你的服務免費嗎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27209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什麼人才是你的好客戶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肯準時付錢的客人</a:t>
            </a:r>
            <a:r>
              <a:rPr lang="en-US" altLang="zh-TW" dirty="0" smtClean="0"/>
              <a:t>,</a:t>
            </a:r>
            <a:r>
              <a:rPr lang="zh-TW" altLang="en-US" dirty="0" smtClean="0"/>
              <a:t>你要多照顧他</a:t>
            </a:r>
            <a:endParaRPr lang="en-US" altLang="zh-TW" dirty="0" smtClean="0"/>
          </a:p>
          <a:p>
            <a:r>
              <a:rPr lang="zh-TW" altLang="en-US" dirty="0" smtClean="0"/>
              <a:t>好客人不會亂跑</a:t>
            </a:r>
            <a:r>
              <a:rPr lang="en-US" altLang="zh-TW" dirty="0" smtClean="0"/>
              <a:t>,</a:t>
            </a:r>
            <a:r>
              <a:rPr lang="zh-TW" altLang="en-US" dirty="0" smtClean="0"/>
              <a:t>你更應該花更多的時間照顧他</a:t>
            </a:r>
            <a:endParaRPr lang="en-US" altLang="zh-TW" dirty="0" smtClean="0"/>
          </a:p>
          <a:p>
            <a:r>
              <a:rPr lang="zh-TW" altLang="en-US" dirty="0"/>
              <a:t>錢放在銀行不會是銀行的客戶</a:t>
            </a:r>
            <a:r>
              <a:rPr lang="en-US" altLang="zh-TW" dirty="0"/>
              <a:t>,</a:t>
            </a:r>
            <a:r>
              <a:rPr lang="zh-TW" altLang="en-US" dirty="0"/>
              <a:t>肯跟他借錢的人才會是他的客戶</a:t>
            </a:r>
            <a:endParaRPr lang="en-US" altLang="zh-TW" dirty="0"/>
          </a:p>
          <a:p>
            <a:r>
              <a:rPr lang="zh-TW" altLang="en-US" dirty="0" smtClean="0"/>
              <a:t>未交易的</a:t>
            </a:r>
            <a:r>
              <a:rPr lang="zh-TW" altLang="en-US" smtClean="0"/>
              <a:t>都是來交朋友</a:t>
            </a:r>
            <a:r>
              <a:rPr lang="zh-TW" altLang="en-US" dirty="0" smtClean="0"/>
              <a:t>的</a:t>
            </a:r>
            <a:r>
              <a:rPr lang="en-US" altLang="zh-TW" dirty="0" smtClean="0"/>
              <a:t>,</a:t>
            </a:r>
            <a:r>
              <a:rPr lang="zh-TW" altLang="en-US" dirty="0" smtClean="0"/>
              <a:t>不要放棄他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352421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如何變成原廠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創意</a:t>
            </a:r>
            <a:endParaRPr lang="en-US" altLang="zh-TW" dirty="0" smtClean="0"/>
          </a:p>
          <a:p>
            <a:r>
              <a:rPr lang="zh-TW" altLang="en-US" smtClean="0"/>
              <a:t>實</a:t>
            </a:r>
            <a:r>
              <a:rPr lang="zh-TW" altLang="en-US"/>
              <a:t>現</a:t>
            </a:r>
          </a:p>
        </p:txBody>
      </p:sp>
    </p:spTree>
    <p:extLst>
      <p:ext uri="{BB962C8B-B14F-4D97-AF65-F5344CB8AC3E}">
        <p14:creationId xmlns:p14="http://schemas.microsoft.com/office/powerpoint/2010/main" val="35957581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享受你的創業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工作是快樂的</a:t>
            </a:r>
            <a:endParaRPr lang="en-US" altLang="zh-TW" dirty="0" smtClean="0"/>
          </a:p>
          <a:p>
            <a:r>
              <a:rPr lang="zh-TW" altLang="en-US" dirty="0" smtClean="0"/>
              <a:t>每個月業績都是新的開始</a:t>
            </a:r>
            <a:endParaRPr lang="en-US" altLang="zh-TW" dirty="0" smtClean="0"/>
          </a:p>
          <a:p>
            <a:r>
              <a:rPr lang="zh-TW" altLang="en-US" dirty="0" smtClean="0"/>
              <a:t>每年都是新的一</a:t>
            </a:r>
            <a:r>
              <a:rPr lang="zh-TW" altLang="en-US" dirty="0"/>
              <a:t>年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96785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快樂成長</a:t>
            </a:r>
            <a:r>
              <a:rPr lang="en-US" altLang="zh-TW" dirty="0" smtClean="0"/>
              <a:t>,</a:t>
            </a:r>
            <a:r>
              <a:rPr lang="zh-TW" altLang="en-US" dirty="0" smtClean="0"/>
              <a:t>不斷的學習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你的客人會教你的</a:t>
            </a:r>
            <a:endParaRPr lang="en-US" altLang="zh-TW" dirty="0" smtClean="0"/>
          </a:p>
          <a:p>
            <a:r>
              <a:rPr lang="zh-TW" altLang="en-US" dirty="0" smtClean="0"/>
              <a:t>建立目標</a:t>
            </a:r>
            <a:r>
              <a:rPr lang="en-US" altLang="zh-TW" dirty="0" smtClean="0"/>
              <a:t>,</a:t>
            </a:r>
            <a:r>
              <a:rPr lang="zh-TW" altLang="en-US" dirty="0" smtClean="0"/>
              <a:t>完成一個目標之後再建立一個新的目標</a:t>
            </a:r>
            <a:endParaRPr lang="en-US" altLang="zh-TW" dirty="0" smtClean="0"/>
          </a:p>
          <a:p>
            <a:r>
              <a:rPr lang="zh-TW" altLang="en-US" dirty="0" smtClean="0"/>
              <a:t>每天</a:t>
            </a:r>
            <a:r>
              <a:rPr lang="zh-TW" altLang="en-US" dirty="0"/>
              <a:t>讀一篇好文章</a:t>
            </a:r>
            <a:endParaRPr lang="en-US" altLang="zh-TW" dirty="0"/>
          </a:p>
          <a:p>
            <a:r>
              <a:rPr lang="zh-TW" altLang="en-US" dirty="0" smtClean="0"/>
              <a:t>想好三年的規劃</a:t>
            </a:r>
            <a:r>
              <a:rPr lang="en-US" altLang="zh-TW" dirty="0" smtClean="0"/>
              <a:t>,</a:t>
            </a:r>
            <a:r>
              <a:rPr lang="zh-TW" altLang="en-US" dirty="0" smtClean="0"/>
              <a:t>無法想好三年</a:t>
            </a:r>
            <a:r>
              <a:rPr lang="en-US" altLang="zh-TW" dirty="0" smtClean="0"/>
              <a:t>,</a:t>
            </a:r>
            <a:r>
              <a:rPr lang="zh-TW" altLang="en-US" dirty="0" smtClean="0"/>
              <a:t>想好一年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03886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感謝您的參予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門神</a:t>
            </a:r>
            <a:r>
              <a:rPr lang="en-US" altLang="zh-TW" dirty="0" err="1" smtClean="0"/>
              <a:t>JanusLin</a:t>
            </a:r>
            <a:r>
              <a:rPr lang="zh-TW" altLang="en-US" dirty="0" smtClean="0"/>
              <a:t>祝福您創業成功</a:t>
            </a:r>
            <a:endParaRPr lang="en-US" altLang="zh-TW" dirty="0" smtClean="0"/>
          </a:p>
          <a:p>
            <a:r>
              <a:rPr lang="zh-TW" altLang="en-US" dirty="0" smtClean="0"/>
              <a:t>更感謝您購買本公司的產品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1339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為何走上創業之路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不得不</a:t>
            </a:r>
            <a:r>
              <a:rPr lang="en-US" altLang="zh-TW" dirty="0" smtClean="0"/>
              <a:t>,</a:t>
            </a:r>
            <a:r>
              <a:rPr lang="zh-TW" altLang="en-US" dirty="0" smtClean="0"/>
              <a:t>功高蓋主</a:t>
            </a:r>
            <a:r>
              <a:rPr lang="en-US" altLang="zh-TW" dirty="0" smtClean="0"/>
              <a:t>,</a:t>
            </a:r>
            <a:r>
              <a:rPr lang="zh-TW" altLang="en-US" dirty="0" smtClean="0"/>
              <a:t>好聚好散</a:t>
            </a:r>
            <a:r>
              <a:rPr lang="en-US" altLang="zh-TW" dirty="0" smtClean="0"/>
              <a:t>,</a:t>
            </a:r>
            <a:r>
              <a:rPr lang="zh-TW" altLang="en-US" dirty="0" smtClean="0"/>
              <a:t>留點後路走</a:t>
            </a:r>
            <a:endParaRPr lang="en-US" altLang="zh-TW" dirty="0" smtClean="0"/>
          </a:p>
          <a:p>
            <a:r>
              <a:rPr lang="zh-TW" altLang="en-US" dirty="0" smtClean="0"/>
              <a:t>我有理想</a:t>
            </a:r>
            <a:r>
              <a:rPr lang="en-US" altLang="zh-TW" dirty="0" smtClean="0"/>
              <a:t>,</a:t>
            </a:r>
            <a:r>
              <a:rPr lang="zh-TW" altLang="en-US" dirty="0" smtClean="0"/>
              <a:t>我有抱負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415926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網路問題一定要找</a:t>
            </a:r>
            <a:r>
              <a:rPr lang="en-US" altLang="zh-TW" smtClean="0"/>
              <a:t>UBLink.org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台北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02-2932-1422</a:t>
            </a:r>
          </a:p>
          <a:p>
            <a:pPr lvl="1"/>
            <a:r>
              <a:rPr lang="en-US" altLang="zh-TW" dirty="0" smtClean="0">
                <a:hlinkClick r:id="rId2"/>
              </a:rPr>
              <a:t>help@farich.com.tw</a:t>
            </a:r>
            <a:endParaRPr lang="en-US" altLang="zh-TW" dirty="0" smtClean="0"/>
          </a:p>
          <a:p>
            <a:r>
              <a:rPr lang="zh-TW" altLang="en-US" dirty="0" smtClean="0"/>
              <a:t>台中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04-2260-5121 / 0963-685-121</a:t>
            </a:r>
          </a:p>
          <a:p>
            <a:pPr lvl="1"/>
            <a:r>
              <a:rPr lang="en-US" altLang="zh-TW" dirty="0" smtClean="0">
                <a:hlinkClick r:id="rId3"/>
              </a:rPr>
              <a:t>help@ublink.org</a:t>
            </a:r>
            <a:endParaRPr lang="en-US" altLang="zh-TW" dirty="0" smtClean="0"/>
          </a:p>
          <a:p>
            <a:r>
              <a:rPr lang="zh-TW" altLang="en-US" dirty="0" smtClean="0"/>
              <a:t>高雄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07-359-1912</a:t>
            </a:r>
          </a:p>
          <a:p>
            <a:pPr lvl="1"/>
            <a:r>
              <a:rPr lang="en-US" altLang="zh-TW" dirty="0" smtClean="0">
                <a:hlinkClick r:id="rId4"/>
              </a:rPr>
              <a:t>kshelp@ublink.org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4470505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連絡門神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04" y="2420888"/>
            <a:ext cx="9001000" cy="4217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448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做夢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做人如果沒有夢想，跟鹹魚有甚麼分別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373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86409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你適合創業嗎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70000" lnSpcReduction="20000"/>
          </a:bodyPr>
          <a:lstStyle/>
          <a:p>
            <a:r>
              <a:rPr lang="zh-TW" altLang="en-US" dirty="0"/>
              <a:t>你有創造力嗎</a:t>
            </a:r>
            <a:endParaRPr lang="en-US" altLang="zh-TW" dirty="0"/>
          </a:p>
          <a:p>
            <a:r>
              <a:rPr lang="zh-TW" altLang="en-US" dirty="0"/>
              <a:t>你有往下學習的能力</a:t>
            </a:r>
            <a:r>
              <a:rPr lang="zh-TW" altLang="en-US" dirty="0" smtClean="0"/>
              <a:t>嗎</a:t>
            </a:r>
            <a:r>
              <a:rPr lang="en-US" altLang="zh-TW" dirty="0" smtClean="0"/>
              <a:t>,</a:t>
            </a:r>
            <a:r>
              <a:rPr lang="zh-TW" altLang="en-US" dirty="0" smtClean="0"/>
              <a:t>你</a:t>
            </a:r>
            <a:r>
              <a:rPr lang="zh-TW" altLang="en-US" dirty="0"/>
              <a:t>天天有在學習成長</a:t>
            </a:r>
            <a:r>
              <a:rPr lang="zh-TW" altLang="en-US" dirty="0" smtClean="0"/>
              <a:t>嗎</a:t>
            </a:r>
            <a:endParaRPr lang="en-US" altLang="zh-TW" dirty="0" smtClean="0"/>
          </a:p>
          <a:p>
            <a:r>
              <a:rPr lang="zh-TW" altLang="en-US" dirty="0" smtClean="0"/>
              <a:t>你有和莫生人交談的能力嗎</a:t>
            </a:r>
            <a:endParaRPr lang="en-US" altLang="zh-TW" dirty="0" smtClean="0"/>
          </a:p>
          <a:p>
            <a:r>
              <a:rPr lang="zh-TW" altLang="en-US" dirty="0" smtClean="0"/>
              <a:t>你會製造仇恨嗎</a:t>
            </a:r>
            <a:endParaRPr lang="en-US" altLang="zh-TW" dirty="0" smtClean="0"/>
          </a:p>
          <a:p>
            <a:r>
              <a:rPr lang="zh-TW" altLang="en-US" dirty="0" smtClean="0"/>
              <a:t>你會製造敵人嗎</a:t>
            </a:r>
            <a:endParaRPr lang="en-US" altLang="zh-TW" dirty="0" smtClean="0"/>
          </a:p>
          <a:p>
            <a:r>
              <a:rPr lang="zh-TW" altLang="en-US" dirty="0" smtClean="0"/>
              <a:t>你心機重嗎</a:t>
            </a:r>
            <a:endParaRPr lang="en-US" altLang="zh-TW" dirty="0" smtClean="0"/>
          </a:p>
          <a:p>
            <a:r>
              <a:rPr lang="zh-TW" altLang="en-US" dirty="0" smtClean="0"/>
              <a:t>你會搞內鬥嗎</a:t>
            </a:r>
            <a:endParaRPr lang="en-US" altLang="zh-TW" dirty="0" smtClean="0"/>
          </a:p>
          <a:p>
            <a:r>
              <a:rPr lang="zh-TW" altLang="en-US" dirty="0" smtClean="0"/>
              <a:t>你換一個位子能換一個腦袋嗎</a:t>
            </a:r>
            <a:endParaRPr lang="en-US" altLang="zh-TW" dirty="0" smtClean="0"/>
          </a:p>
          <a:p>
            <a:r>
              <a:rPr lang="zh-TW" altLang="en-US" dirty="0" smtClean="0"/>
              <a:t>你知道帝王學嗎</a:t>
            </a:r>
            <a:endParaRPr lang="en-US" altLang="zh-TW" dirty="0" smtClean="0"/>
          </a:p>
          <a:p>
            <a:r>
              <a:rPr lang="zh-TW" altLang="en-US" dirty="0" smtClean="0"/>
              <a:t>你臉皮夠厚嗎</a:t>
            </a:r>
            <a:endParaRPr lang="en-US" altLang="zh-TW" dirty="0" smtClean="0"/>
          </a:p>
          <a:p>
            <a:r>
              <a:rPr lang="zh-TW" altLang="en-US" dirty="0" smtClean="0"/>
              <a:t>你是個自大狂</a:t>
            </a:r>
            <a:r>
              <a:rPr lang="zh-TW" altLang="en-US" dirty="0"/>
              <a:t>嗎</a:t>
            </a:r>
            <a:endParaRPr lang="en-US" altLang="zh-TW" dirty="0" smtClean="0"/>
          </a:p>
          <a:p>
            <a:r>
              <a:rPr lang="zh-TW" altLang="en-US" dirty="0" smtClean="0"/>
              <a:t>你相信不努力就會有飯吃嗎</a:t>
            </a:r>
            <a:endParaRPr lang="en-US" altLang="zh-TW" dirty="0" smtClean="0"/>
          </a:p>
          <a:p>
            <a:r>
              <a:rPr lang="zh-TW" altLang="en-US" dirty="0" smtClean="0"/>
              <a:t>你相信天上會掉下</a:t>
            </a:r>
            <a:r>
              <a:rPr lang="en-US" altLang="zh-TW" dirty="0" smtClean="0"/>
              <a:t>Case</a:t>
            </a:r>
            <a:r>
              <a:rPr lang="zh-TW" altLang="en-US" dirty="0" smtClean="0"/>
              <a:t>嗎</a:t>
            </a:r>
            <a:endParaRPr lang="en-US" altLang="zh-TW" dirty="0" smtClean="0"/>
          </a:p>
          <a:p>
            <a:r>
              <a:rPr lang="zh-TW" altLang="en-US" dirty="0" smtClean="0"/>
              <a:t>你容易猶豫不決嗎</a:t>
            </a:r>
            <a:endParaRPr lang="en-US" altLang="zh-TW" dirty="0"/>
          </a:p>
          <a:p>
            <a:r>
              <a:rPr lang="zh-TW" altLang="en-US" dirty="0" smtClean="0"/>
              <a:t>天天要做重覆的事會覺得煩嗎</a:t>
            </a:r>
            <a:endParaRPr lang="en-US" altLang="zh-TW" dirty="0" smtClean="0"/>
          </a:p>
          <a:p>
            <a:r>
              <a:rPr lang="zh-TW" altLang="en-US" dirty="0" smtClean="0"/>
              <a:t>你真的適合當老闆嗎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18882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你能承受極大的壓力嗎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前業主放風聲</a:t>
            </a:r>
            <a:r>
              <a:rPr lang="en-US" altLang="zh-TW" dirty="0" smtClean="0"/>
              <a:t>,</a:t>
            </a:r>
            <a:r>
              <a:rPr lang="zh-TW" altLang="en-US" dirty="0" smtClean="0"/>
              <a:t>惡意的打壓</a:t>
            </a:r>
            <a:r>
              <a:rPr lang="en-US" altLang="zh-TW" dirty="0" smtClean="0"/>
              <a:t>,</a:t>
            </a:r>
            <a:r>
              <a:rPr lang="zh-TW" altLang="en-US" dirty="0" smtClean="0"/>
              <a:t>斷貨</a:t>
            </a:r>
            <a:endParaRPr lang="en-US" altLang="zh-TW" dirty="0" smtClean="0"/>
          </a:p>
          <a:p>
            <a:r>
              <a:rPr lang="zh-TW" altLang="en-US" dirty="0" smtClean="0"/>
              <a:t>你能忍受公司虧損嗎</a:t>
            </a:r>
            <a:endParaRPr lang="en-US" altLang="zh-TW" dirty="0" smtClean="0"/>
          </a:p>
          <a:p>
            <a:r>
              <a:rPr lang="zh-TW" altLang="en-US" dirty="0" smtClean="0"/>
              <a:t>一天你能做好一件事嗎</a:t>
            </a:r>
            <a:endParaRPr lang="en-US" altLang="zh-TW" dirty="0" smtClean="0"/>
          </a:p>
          <a:p>
            <a:r>
              <a:rPr lang="zh-TW" altLang="en-US" dirty="0" smtClean="0"/>
              <a:t>你能忍受同一個</a:t>
            </a:r>
            <a:r>
              <a:rPr lang="en-US" altLang="zh-TW" dirty="0" smtClean="0"/>
              <a:t>User</a:t>
            </a:r>
            <a:r>
              <a:rPr lang="zh-TW" altLang="en-US" dirty="0" smtClean="0"/>
              <a:t>一天煩你</a:t>
            </a:r>
            <a:r>
              <a:rPr lang="en-US" altLang="zh-TW" dirty="0" smtClean="0"/>
              <a:t>10</a:t>
            </a:r>
            <a:r>
              <a:rPr lang="zh-TW" altLang="en-US" dirty="0" smtClean="0"/>
              <a:t>次嗎</a:t>
            </a:r>
            <a:endParaRPr lang="en-US" altLang="zh-TW" dirty="0" smtClean="0"/>
          </a:p>
          <a:p>
            <a:r>
              <a:rPr lang="zh-TW" altLang="en-US" dirty="0" smtClean="0"/>
              <a:t>創業的你沒有退路</a:t>
            </a:r>
            <a:endParaRPr lang="en-US" altLang="zh-TW" dirty="0" smtClean="0"/>
          </a:p>
          <a:p>
            <a:r>
              <a:rPr lang="zh-TW" altLang="en-US" dirty="0" smtClean="0"/>
              <a:t>沒有傘的孩子</a:t>
            </a:r>
            <a:r>
              <a:rPr lang="en-US" altLang="zh-TW" dirty="0" smtClean="0"/>
              <a:t>,</a:t>
            </a:r>
            <a:r>
              <a:rPr lang="zh-TW" altLang="en-US" dirty="0" smtClean="0"/>
              <a:t>只能努力的向前</a:t>
            </a:r>
            <a:r>
              <a:rPr lang="en-US" altLang="zh-TW" dirty="0" smtClean="0"/>
              <a:t>(</a:t>
            </a:r>
            <a:r>
              <a:rPr lang="zh-TW" altLang="en-US" dirty="0" smtClean="0"/>
              <a:t>錢</a:t>
            </a:r>
            <a:r>
              <a:rPr lang="en-US" altLang="zh-TW" dirty="0" smtClean="0"/>
              <a:t>)</a:t>
            </a:r>
            <a:r>
              <a:rPr lang="zh-TW" altLang="en-US" dirty="0" smtClean="0"/>
              <a:t>奔跑</a:t>
            </a:r>
            <a:endParaRPr lang="en-US" altLang="zh-TW" dirty="0" smtClean="0"/>
          </a:p>
          <a:p>
            <a:r>
              <a:rPr lang="zh-TW" altLang="en-US" dirty="0" smtClean="0"/>
              <a:t>你有富爸爸嗎</a:t>
            </a:r>
            <a:endParaRPr lang="en-US" altLang="zh-TW" dirty="0" smtClean="0"/>
          </a:p>
          <a:p>
            <a:r>
              <a:rPr lang="zh-TW" altLang="en-US" dirty="0" smtClean="0"/>
              <a:t>生氣是無能的表現</a:t>
            </a:r>
            <a:endParaRPr lang="en-US" altLang="zh-TW" dirty="0" smtClean="0"/>
          </a:p>
          <a:p>
            <a:r>
              <a:rPr lang="zh-TW" altLang="en-US" dirty="0"/>
              <a:t>上一次感到工作焦慮是幾歲的</a:t>
            </a:r>
            <a:r>
              <a:rPr lang="zh-TW" altLang="en-US" dirty="0" smtClean="0"/>
              <a:t>時候</a:t>
            </a:r>
            <a:endParaRPr lang="en-US" altLang="zh-TW" dirty="0"/>
          </a:p>
          <a:p>
            <a:r>
              <a:rPr lang="zh-TW" altLang="en-US" dirty="0" smtClean="0"/>
              <a:t>你害怕失敗嗎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81887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你的創業目標是什麼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賺錢</a:t>
            </a:r>
            <a:endParaRPr lang="en-US" altLang="zh-TW" dirty="0" smtClean="0"/>
          </a:p>
          <a:p>
            <a:r>
              <a:rPr lang="zh-TW" altLang="en-US" dirty="0" smtClean="0"/>
              <a:t>賺生活費</a:t>
            </a:r>
            <a:endParaRPr lang="en-US" altLang="zh-TW" dirty="0" smtClean="0"/>
          </a:p>
          <a:p>
            <a:r>
              <a:rPr lang="zh-TW" altLang="en-US" dirty="0" smtClean="0"/>
              <a:t>為了千萬房貸</a:t>
            </a:r>
            <a:endParaRPr lang="en-US" altLang="zh-TW" dirty="0" smtClean="0"/>
          </a:p>
          <a:p>
            <a:r>
              <a:rPr lang="zh-TW" altLang="en-US" dirty="0" smtClean="0"/>
              <a:t>為了一部千萬超跑</a:t>
            </a:r>
            <a:endParaRPr lang="en-US" altLang="zh-TW" dirty="0" smtClean="0"/>
          </a:p>
          <a:p>
            <a:r>
              <a:rPr lang="zh-TW" altLang="en-US" dirty="0" smtClean="0"/>
              <a:t>為了一個千萬的名牌包包</a:t>
            </a:r>
            <a:endParaRPr lang="en-US" altLang="zh-TW" dirty="0" smtClean="0"/>
          </a:p>
          <a:p>
            <a:r>
              <a:rPr lang="zh-TW" altLang="en-US" dirty="0" smtClean="0"/>
              <a:t>爭一口</a:t>
            </a:r>
            <a:r>
              <a:rPr lang="zh-TW" altLang="en-US" dirty="0"/>
              <a:t>氣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81476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產品還是人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以產品為主</a:t>
            </a:r>
            <a:endParaRPr lang="en-US" altLang="zh-TW" dirty="0" smtClean="0"/>
          </a:p>
          <a:p>
            <a:r>
              <a:rPr lang="zh-TW" altLang="en-US" dirty="0" smtClean="0"/>
              <a:t>以人為主</a:t>
            </a:r>
            <a:endParaRPr lang="en-US" altLang="zh-TW" dirty="0" smtClean="0"/>
          </a:p>
          <a:p>
            <a:r>
              <a:rPr lang="zh-TW" altLang="en-US" dirty="0" smtClean="0"/>
              <a:t>你開電腦公司嗎</a:t>
            </a:r>
            <a:r>
              <a:rPr lang="en-US" altLang="zh-TW" dirty="0" smtClean="0"/>
              <a:t>???</a:t>
            </a:r>
          </a:p>
          <a:p>
            <a:r>
              <a:rPr lang="zh-TW" altLang="en-US" dirty="0" smtClean="0"/>
              <a:t>行銷的學問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1.</a:t>
            </a:r>
            <a:r>
              <a:rPr lang="zh-TW" altLang="en-US" dirty="0" smtClean="0"/>
              <a:t>行銷自己</a:t>
            </a:r>
            <a:r>
              <a:rPr lang="en-US" altLang="zh-TW" dirty="0" smtClean="0"/>
              <a:t>,</a:t>
            </a:r>
            <a:r>
              <a:rPr lang="zh-TW" altLang="en-US" dirty="0" smtClean="0"/>
              <a:t>自我就是一個品牌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2.</a:t>
            </a:r>
            <a:r>
              <a:rPr lang="zh-TW" altLang="en-US" dirty="0" smtClean="0"/>
              <a:t>行銷公司</a:t>
            </a:r>
            <a:r>
              <a:rPr lang="en-US" altLang="zh-TW" dirty="0" smtClean="0"/>
              <a:t>,</a:t>
            </a:r>
            <a:r>
              <a:rPr lang="zh-TW" altLang="en-US" dirty="0" smtClean="0"/>
              <a:t>公司是後面的大樹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3.</a:t>
            </a:r>
            <a:r>
              <a:rPr lang="zh-TW" altLang="en-US" dirty="0" smtClean="0"/>
              <a:t>行銷產品</a:t>
            </a:r>
            <a:r>
              <a:rPr lang="en-US" altLang="zh-TW" dirty="0" smtClean="0"/>
              <a:t>,</a:t>
            </a:r>
            <a:r>
              <a:rPr lang="zh-TW" altLang="en-US" smtClean="0"/>
              <a:t>產品讓你養家活口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4377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進貨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進貨管道強嗎</a:t>
            </a:r>
            <a:endParaRPr lang="en-US" altLang="zh-TW" dirty="0"/>
          </a:p>
          <a:p>
            <a:r>
              <a:rPr lang="zh-TW" altLang="en-US" dirty="0" smtClean="0"/>
              <a:t>信用</a:t>
            </a:r>
            <a:endParaRPr lang="en-US" altLang="zh-TW" dirty="0"/>
          </a:p>
          <a:p>
            <a:r>
              <a:rPr lang="zh-TW" altLang="en-US" dirty="0" smtClean="0"/>
              <a:t>你付款準時嗎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你是先寄票，還是等票期快到了或是過了再寄票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你會扣匯費和郵資嗎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你會去尾數嗎</a:t>
            </a:r>
            <a:endParaRPr lang="en-US" altLang="zh-TW" dirty="0" smtClean="0"/>
          </a:p>
          <a:p>
            <a:r>
              <a:rPr lang="zh-TW" altLang="en-US" dirty="0" smtClean="0"/>
              <a:t>你會議價嗎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量和價的關係</a:t>
            </a:r>
            <a:endParaRPr lang="en-US" altLang="zh-TW" dirty="0" smtClean="0"/>
          </a:p>
          <a:p>
            <a:r>
              <a:rPr lang="zh-TW" altLang="en-US" dirty="0" smtClean="0"/>
              <a:t>你有什麼資格當經銷商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技術關係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信用關係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量價關係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人際關</a:t>
            </a:r>
            <a:r>
              <a:rPr lang="zh-TW" altLang="en-US" dirty="0"/>
              <a:t>係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30151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銷售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 smtClean="0"/>
              <a:t>你會裝熟嗎</a:t>
            </a:r>
            <a:endParaRPr lang="en-US" altLang="zh-TW" dirty="0" smtClean="0"/>
          </a:p>
          <a:p>
            <a:r>
              <a:rPr lang="zh-TW" altLang="en-US" dirty="0" smtClean="0"/>
              <a:t>你</a:t>
            </a:r>
            <a:r>
              <a:rPr lang="zh-TW" altLang="en-US" dirty="0"/>
              <a:t>收的到錢</a:t>
            </a:r>
            <a:r>
              <a:rPr lang="zh-TW" altLang="en-US" dirty="0" smtClean="0"/>
              <a:t>嗎</a:t>
            </a:r>
            <a:endParaRPr lang="en-US" altLang="zh-TW" dirty="0" smtClean="0"/>
          </a:p>
          <a:p>
            <a:r>
              <a:rPr lang="zh-TW" altLang="en-US" dirty="0" smtClean="0"/>
              <a:t>你</a:t>
            </a:r>
            <a:r>
              <a:rPr lang="zh-TW" altLang="en-US" dirty="0"/>
              <a:t>和客戶約的時間準時嗎</a:t>
            </a:r>
          </a:p>
          <a:p>
            <a:r>
              <a:rPr lang="zh-TW" altLang="en-US" dirty="0" smtClean="0"/>
              <a:t>你能準時交貨嗎</a:t>
            </a:r>
            <a:endParaRPr lang="en-US" altLang="zh-TW" dirty="0" smtClean="0"/>
          </a:p>
          <a:p>
            <a:r>
              <a:rPr lang="zh-TW" altLang="en-US" dirty="0" smtClean="0"/>
              <a:t>行銷你的公司</a:t>
            </a:r>
            <a:endParaRPr lang="en-US" altLang="zh-TW" dirty="0" smtClean="0"/>
          </a:p>
          <a:p>
            <a:r>
              <a:rPr lang="zh-TW" altLang="en-US" dirty="0" smtClean="0"/>
              <a:t>你會展現你的專業</a:t>
            </a:r>
            <a:r>
              <a:rPr lang="zh-TW" altLang="en-US" dirty="0"/>
              <a:t>嗎</a:t>
            </a:r>
            <a:endParaRPr lang="en-US" altLang="zh-TW" dirty="0" smtClean="0"/>
          </a:p>
          <a:p>
            <a:r>
              <a:rPr lang="zh-TW" altLang="en-US" dirty="0" smtClean="0"/>
              <a:t>怎樣的業務就會帶進怎樣的</a:t>
            </a:r>
            <a:r>
              <a:rPr lang="en-US" altLang="zh-TW" dirty="0" smtClean="0"/>
              <a:t>Case</a:t>
            </a:r>
          </a:p>
          <a:p>
            <a:r>
              <a:rPr lang="zh-TW" altLang="en-US" dirty="0" smtClean="0"/>
              <a:t>因為價格而來的客戶</a:t>
            </a:r>
            <a:r>
              <a:rPr lang="en-US" altLang="zh-TW" dirty="0" smtClean="0"/>
              <a:t>,</a:t>
            </a:r>
            <a:r>
              <a:rPr lang="zh-TW" altLang="en-US" smtClean="0"/>
              <a:t>就會因為價格而離開你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786290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935</Words>
  <Application>Microsoft Office PowerPoint</Application>
  <PresentationFormat>如螢幕大小 (4:3)</PresentationFormat>
  <Paragraphs>148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Office 佈景主題</vt:lpstr>
      <vt:lpstr>創業之路</vt:lpstr>
      <vt:lpstr>為何走上創業之路</vt:lpstr>
      <vt:lpstr>做夢</vt:lpstr>
      <vt:lpstr>你適合創業嗎</vt:lpstr>
      <vt:lpstr>你能承受極大的壓力嗎</vt:lpstr>
      <vt:lpstr>你的創業目標是什麼</vt:lpstr>
      <vt:lpstr>產品還是人</vt:lpstr>
      <vt:lpstr>進貨</vt:lpstr>
      <vt:lpstr>銷售</vt:lpstr>
      <vt:lpstr>你需要伙伴嗎</vt:lpstr>
      <vt:lpstr>怎麼當一個好的經銷商</vt:lpstr>
      <vt:lpstr>不要與你的原廠為敵</vt:lpstr>
      <vt:lpstr>信用之所在</vt:lpstr>
      <vt:lpstr>創業的路你走的越來越窄嗎</vt:lpstr>
      <vt:lpstr>什麼人才是你的好客戶</vt:lpstr>
      <vt:lpstr>如何變成原廠</vt:lpstr>
      <vt:lpstr>享受你的創業</vt:lpstr>
      <vt:lpstr>快樂成長,不斷的學習</vt:lpstr>
      <vt:lpstr>感謝您的參予</vt:lpstr>
      <vt:lpstr>網路問題一定要找UBLink.org</vt:lpstr>
      <vt:lpstr>連絡門神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創業之路</dc:title>
  <dc:creator>JanusLin</dc:creator>
  <cp:lastModifiedBy>JanusLin</cp:lastModifiedBy>
  <cp:revision>99</cp:revision>
  <dcterms:modified xsi:type="dcterms:W3CDTF">2016-12-21T03:31:09Z</dcterms:modified>
</cp:coreProperties>
</file>