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395" r:id="rId3"/>
    <p:sldId id="385" r:id="rId4"/>
    <p:sldId id="393" r:id="rId5"/>
    <p:sldId id="394" r:id="rId6"/>
    <p:sldId id="386" r:id="rId7"/>
    <p:sldId id="387" r:id="rId8"/>
    <p:sldId id="388" r:id="rId9"/>
    <p:sldId id="389" r:id="rId10"/>
    <p:sldId id="390" r:id="rId11"/>
    <p:sldId id="391" r:id="rId12"/>
    <p:sldId id="392" r:id="rId13"/>
    <p:sldId id="396" r:id="rId14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00"/>
    <a:srgbClr val="FF00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864" y="-5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BEC108-EE6C-48A7-822A-FAB8423818FD}" type="datetimeFigureOut">
              <a:rPr lang="zh-TW" altLang="en-US" smtClean="0"/>
              <a:pPr/>
              <a:t>2018/6/12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E54653-0FB2-45F6-95E9-430DDF04E78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42440179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2BA04E-2E79-4DB6-97B7-E65539332FA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xmlns="" val="3442883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C48D12-3161-4581-82B0-88B3F3DAD85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xmlns="" val="3160415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093BB4-9FA3-438C-97E6-42EFB0AEBD8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xmlns="" val="3431743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2A8728-FE5C-43B2-B7DC-4DB08D4D21E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xmlns="" val="2826874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5F6A61-0EA5-45A3-969F-29E55B7676A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xmlns="" val="3273712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3EB52-BEDF-4A5E-A2D2-8A220F7056F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xmlns="" val="338463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7BC43B-A92C-4E84-8159-2EF70CE53F8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xmlns="" val="2066185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4938EC-A875-4932-BF5F-F6A8F5B81E7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xmlns="" val="2383131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851822-0C5C-4975-8DF0-51518EC55AD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xmlns="" val="4191167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43304E-5937-41AA-8E28-ADC16DBFFBA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xmlns="" val="3665638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DA2D79-5D11-4C7F-ABCB-0CF39662622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xmlns="" val="4046824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/>
            </a:lvl1pPr>
          </a:lstStyle>
          <a:p>
            <a:pPr>
              <a:defRPr/>
            </a:pPr>
            <a:fld id="{706FD68F-26D9-4B0D-A846-E0BA1624075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1031" name="Picture 17" descr="pp_w1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6345238"/>
            <a:ext cx="9144000" cy="512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全真特黑體" pitchFamily="49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全真特黑體" pitchFamily="49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全真特黑體" pitchFamily="49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全真特黑體" pitchFamily="49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全真特黑體" pitchFamily="49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全真特黑體" pitchFamily="49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全真特黑體" pitchFamily="49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全真特黑體" pitchFamily="49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help@farich.com.tw" TargetMode="External"/><Relationship Id="rId2" Type="http://schemas.openxmlformats.org/officeDocument/2006/relationships/hyperlink" Target="mailto:help@ublink.org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kshelp@ublink.org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blink.org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US" altLang="zh-TW" sz="5400" dirty="0" err="1" smtClean="0">
                <a:solidFill>
                  <a:schemeClr val="tx1"/>
                </a:solidFill>
                <a:latin typeface="全真特黑體" pitchFamily="49" charset="-120"/>
              </a:rPr>
              <a:t>UBLink</a:t>
            </a:r>
            <a:r>
              <a:rPr lang="zh-TW" altLang="en-US" sz="5400" dirty="0" smtClean="0">
                <a:solidFill>
                  <a:schemeClr val="tx1"/>
                </a:solidFill>
                <a:latin typeface="全真特黑體" pitchFamily="49" charset="-120"/>
              </a:rPr>
              <a:t>的</a:t>
            </a:r>
            <a:r>
              <a:rPr lang="en-US" altLang="zh-TW" sz="5400" dirty="0" err="1" smtClean="0">
                <a:solidFill>
                  <a:schemeClr val="tx1"/>
                </a:solidFill>
                <a:latin typeface="全真特黑體" pitchFamily="49" charset="-120"/>
              </a:rPr>
              <a:t>UMail</a:t>
            </a:r>
            <a:r>
              <a:rPr lang="zh-TW" altLang="en-US" sz="5400" dirty="0" smtClean="0">
                <a:solidFill>
                  <a:schemeClr val="tx1"/>
                </a:solidFill>
                <a:latin typeface="全真特黑體" pitchFamily="49" charset="-120"/>
              </a:rPr>
              <a:t>系列</a:t>
            </a:r>
            <a:r>
              <a:rPr lang="en-US" altLang="zh-TW" sz="5400" dirty="0" smtClean="0">
                <a:solidFill>
                  <a:schemeClr val="tx1"/>
                </a:solidFill>
                <a:latin typeface="全真特黑體" pitchFamily="49" charset="-120"/>
              </a:rPr>
              <a:t/>
            </a:r>
            <a:br>
              <a:rPr lang="en-US" altLang="zh-TW" sz="5400" dirty="0" smtClean="0">
                <a:solidFill>
                  <a:schemeClr val="tx1"/>
                </a:solidFill>
                <a:latin typeface="全真特黑體" pitchFamily="49" charset="-120"/>
              </a:rPr>
            </a:br>
            <a:r>
              <a:rPr lang="zh-TW" altLang="en-US" sz="5400" smtClean="0">
                <a:solidFill>
                  <a:schemeClr val="tx1"/>
                </a:solidFill>
                <a:latin typeface="全真特黑體" pitchFamily="49" charset="-120"/>
              </a:rPr>
              <a:t>開機安裝設定</a:t>
            </a:r>
            <a:endParaRPr lang="en-US" altLang="zh-TW" sz="5400" dirty="0" smtClean="0">
              <a:solidFill>
                <a:schemeClr val="tx1"/>
              </a:solidFill>
              <a:latin typeface="全真特黑體" pitchFamily="49" charset="-12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2800" smtClean="0">
                <a:latin typeface="標楷體" pitchFamily="65" charset="-120"/>
                <a:ea typeface="標楷體" pitchFamily="65" charset="-120"/>
              </a:rPr>
              <a:t>UBLink</a:t>
            </a: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集團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裕笠科技股份有限公司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遠豐科技股份有限公司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鉅創科技股份有限公司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基本設定</a:t>
            </a:r>
          </a:p>
        </p:txBody>
      </p:sp>
      <p:graphicFrame>
        <p:nvGraphicFramePr>
          <p:cNvPr id="22531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1338263" y="1795463"/>
          <a:ext cx="6465887" cy="4133850"/>
        </p:xfrm>
        <a:graphic>
          <a:graphicData uri="http://schemas.openxmlformats.org/presentationml/2006/ole">
            <p:oleObj spid="_x0000_s22544" name="PhotoImpact" r:id="rId3" imgW="6466667" imgH="4133333" progId="PI3.Image">
              <p:embed/>
            </p:oleObj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網路設定</a:t>
            </a:r>
            <a:r>
              <a:rPr lang="en-US" altLang="zh-TW" smtClean="0">
                <a:sym typeface="Wingdings" pitchFamily="2" charset="2"/>
              </a:rPr>
              <a:t>Wan</a:t>
            </a:r>
            <a:r>
              <a:rPr lang="zh-TW" altLang="en-US" smtClean="0">
                <a:sym typeface="Wingdings" pitchFamily="2" charset="2"/>
              </a:rPr>
              <a:t>主機名稱</a:t>
            </a:r>
            <a:endParaRPr lang="zh-TW" altLang="en-US" smtClean="0"/>
          </a:p>
        </p:txBody>
      </p:sp>
      <p:sp>
        <p:nvSpPr>
          <p:cNvPr id="23555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smtClean="0"/>
          </a:p>
        </p:txBody>
      </p:sp>
      <p:pic>
        <p:nvPicPr>
          <p:cNvPr id="2355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563" y="1295400"/>
            <a:ext cx="9031287" cy="486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開帳號</a:t>
            </a:r>
          </a:p>
        </p:txBody>
      </p:sp>
      <p:sp>
        <p:nvSpPr>
          <p:cNvPr id="24579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mtClean="0"/>
              <a:t>最基本運作設定完成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The END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5486399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zh-TW" altLang="en-US" sz="2400" dirty="0" smtClean="0"/>
              <a:t>感謝您 </a:t>
            </a:r>
            <a:r>
              <a:rPr lang="en-US" altLang="zh-TW" sz="2400" dirty="0" smtClean="0"/>
              <a:t>!!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2400" dirty="0" smtClean="0"/>
              <a:t>如果您有認何的問題</a:t>
            </a:r>
            <a:endParaRPr lang="en-US" altLang="zh-TW" sz="2400" dirty="0" smtClean="0"/>
          </a:p>
          <a:p>
            <a:pPr eaLnBrk="1" hangingPunct="1">
              <a:lnSpc>
                <a:spcPct val="80000"/>
              </a:lnSpc>
            </a:pPr>
            <a:r>
              <a:rPr lang="zh-TW" altLang="en-US" sz="2400" b="1" dirty="0" smtClean="0">
                <a:solidFill>
                  <a:srgbClr val="FF0000"/>
                </a:solidFill>
              </a:rPr>
              <a:t>單項產品詳細簡報請洽詢各區服務處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2400" dirty="0" smtClean="0"/>
              <a:t>請洽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2400" dirty="0" smtClean="0"/>
              <a:t>台中</a:t>
            </a:r>
            <a:r>
              <a:rPr lang="en-US" altLang="zh-TW" sz="2400" dirty="0" smtClean="0"/>
              <a:t>:</a:t>
            </a:r>
            <a:r>
              <a:rPr lang="zh-TW" altLang="en-US" sz="2400" dirty="0" smtClean="0"/>
              <a:t>裕笠科技股份有限公司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 sz="2000" dirty="0" smtClean="0"/>
              <a:t>電話</a:t>
            </a:r>
            <a:r>
              <a:rPr lang="en-US" altLang="zh-TW" sz="2000" dirty="0" smtClean="0"/>
              <a:t>:04-2260-5121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 sz="2000" dirty="0" smtClean="0"/>
              <a:t>傳真</a:t>
            </a:r>
            <a:r>
              <a:rPr lang="en-US" altLang="zh-TW" sz="2000" dirty="0" smtClean="0"/>
              <a:t>:04-2260-5770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000" dirty="0" smtClean="0">
                <a:hlinkClick r:id="rId2"/>
              </a:rPr>
              <a:t>help@ublink.org</a:t>
            </a:r>
            <a:endParaRPr lang="en-US" altLang="zh-TW" sz="2000" dirty="0" smtClean="0"/>
          </a:p>
          <a:p>
            <a:pPr eaLnBrk="1" hangingPunct="1">
              <a:lnSpc>
                <a:spcPct val="80000"/>
              </a:lnSpc>
            </a:pPr>
            <a:r>
              <a:rPr lang="zh-TW" altLang="en-US" sz="2400" dirty="0" smtClean="0"/>
              <a:t>台北</a:t>
            </a:r>
            <a:r>
              <a:rPr lang="en-US" altLang="zh-TW" sz="2400" dirty="0" smtClean="0"/>
              <a:t>:</a:t>
            </a:r>
            <a:r>
              <a:rPr lang="zh-TW" altLang="en-US" sz="2400" dirty="0" smtClean="0"/>
              <a:t>遠豐科技股份有限公司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 sz="2000" dirty="0" smtClean="0"/>
              <a:t>電話</a:t>
            </a:r>
            <a:r>
              <a:rPr lang="en-US" altLang="zh-TW" sz="2000" dirty="0" smtClean="0"/>
              <a:t>:02-2932-1422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 sz="2000" dirty="0" smtClean="0"/>
              <a:t>傳真</a:t>
            </a:r>
            <a:r>
              <a:rPr lang="en-US" altLang="zh-TW" sz="2000" dirty="0" smtClean="0"/>
              <a:t>:02-2932-1427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000" dirty="0" smtClean="0">
                <a:hlinkClick r:id="rId3"/>
              </a:rPr>
              <a:t>help@farich.com.tw</a:t>
            </a:r>
            <a:endParaRPr lang="en-US" altLang="zh-TW" sz="2000" dirty="0" smtClean="0"/>
          </a:p>
          <a:p>
            <a:pPr eaLnBrk="1" hangingPunct="1">
              <a:lnSpc>
                <a:spcPct val="80000"/>
              </a:lnSpc>
            </a:pPr>
            <a:r>
              <a:rPr lang="zh-TW" altLang="en-US" sz="2400" dirty="0" smtClean="0"/>
              <a:t>高雄</a:t>
            </a:r>
            <a:r>
              <a:rPr lang="en-US" altLang="zh-TW" sz="2400" dirty="0" smtClean="0"/>
              <a:t>:</a:t>
            </a:r>
            <a:r>
              <a:rPr lang="zh-TW" altLang="en-US" sz="2400" dirty="0" smtClean="0"/>
              <a:t>鉅創科技股份有限公司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 sz="2000" dirty="0" smtClean="0"/>
              <a:t>電話</a:t>
            </a:r>
            <a:r>
              <a:rPr lang="en-US" altLang="zh-TW" sz="2000" dirty="0" smtClean="0"/>
              <a:t>:07-359-1912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 sz="2000" dirty="0" smtClean="0"/>
              <a:t>傳真</a:t>
            </a:r>
            <a:r>
              <a:rPr lang="en-US" altLang="zh-TW" sz="2000" dirty="0" smtClean="0"/>
              <a:t>:07-359-1913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000" dirty="0" smtClean="0">
                <a:hlinkClick r:id="rId4"/>
              </a:rPr>
              <a:t>kshelp@ublink.org</a:t>
            </a:r>
            <a:endParaRPr lang="en-US" altLang="zh-TW" sz="2000" dirty="0" smtClean="0"/>
          </a:p>
          <a:p>
            <a:pPr eaLnBrk="1" hangingPunct="1">
              <a:lnSpc>
                <a:spcPct val="80000"/>
              </a:lnSpc>
            </a:pPr>
            <a:endParaRPr lang="en-US" altLang="zh-TW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下載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hlinkClick r:id="rId2"/>
              </a:rPr>
              <a:t>http://www.ublink.org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搜尋 </a:t>
            </a:r>
            <a:r>
              <a:rPr lang="en-US" altLang="zh-TW" dirty="0" smtClean="0"/>
              <a:t>k318</a:t>
            </a:r>
          </a:p>
          <a:p>
            <a:pPr lvl="1"/>
            <a:r>
              <a:rPr lang="zh-TW" altLang="en-US" dirty="0" smtClean="0"/>
              <a:t>區分</a:t>
            </a:r>
            <a:r>
              <a:rPr lang="en-US" altLang="zh-TW" dirty="0" smtClean="0"/>
              <a:t>k318</a:t>
            </a:r>
            <a:r>
              <a:rPr lang="zh-TW" altLang="en-US" dirty="0" smtClean="0"/>
              <a:t>和</a:t>
            </a:r>
            <a:r>
              <a:rPr lang="en-US" altLang="zh-TW" dirty="0" smtClean="0"/>
              <a:t>k26,</a:t>
            </a:r>
            <a:r>
              <a:rPr lang="zh-TW" altLang="en-US" dirty="0" smtClean="0"/>
              <a:t>支援的硬體不同</a:t>
            </a:r>
            <a:r>
              <a:rPr lang="en-US" altLang="zh-TW" dirty="0" smtClean="0"/>
              <a:t>,</a:t>
            </a:r>
            <a:r>
              <a:rPr lang="zh-TW" altLang="en-US" dirty="0" smtClean="0"/>
              <a:t>請先使用</a:t>
            </a:r>
            <a:r>
              <a:rPr lang="en-US" altLang="zh-TW" dirty="0" smtClean="0"/>
              <a:t>k318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Download CD</a:t>
            </a:r>
            <a:r>
              <a:rPr lang="zh-TW" altLang="en-US" dirty="0" smtClean="0"/>
              <a:t> 版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燒成</a:t>
            </a:r>
            <a:r>
              <a:rPr lang="en-US" altLang="zh-TW" dirty="0" smtClean="0"/>
              <a:t>CD</a:t>
            </a:r>
            <a:r>
              <a:rPr lang="zh-TW" altLang="en-US" dirty="0" smtClean="0"/>
              <a:t>或是用虛擬機開機</a:t>
            </a:r>
            <a:endParaRPr lang="zh-TW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測試安裝只需要三分鐘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400" smtClean="0"/>
              <a:t>1.Download UBLink UMail ISO</a:t>
            </a:r>
            <a:r>
              <a:rPr lang="zh-TW" altLang="en-US" sz="2400" smtClean="0"/>
              <a:t>檔燒成</a:t>
            </a:r>
            <a:r>
              <a:rPr lang="en-US" altLang="zh-TW" sz="2400" smtClean="0"/>
              <a:t>CD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smtClean="0"/>
              <a:t>2.</a:t>
            </a:r>
            <a:r>
              <a:rPr lang="zh-TW" altLang="en-US" sz="2400" smtClean="0"/>
              <a:t>一台電腦含硬碟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smtClean="0"/>
              <a:t>3.</a:t>
            </a:r>
            <a:r>
              <a:rPr lang="zh-TW" altLang="en-US" sz="2400" smtClean="0"/>
              <a:t>使用剛剛燒好的</a:t>
            </a:r>
            <a:r>
              <a:rPr lang="en-US" altLang="zh-TW" sz="2400" smtClean="0"/>
              <a:t>CD</a:t>
            </a:r>
            <a:r>
              <a:rPr lang="zh-TW" altLang="en-US" sz="2400" smtClean="0"/>
              <a:t>開機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smtClean="0"/>
              <a:t>4.</a:t>
            </a:r>
            <a:r>
              <a:rPr lang="zh-TW" altLang="en-US" sz="2400" smtClean="0"/>
              <a:t>首次開機會</a:t>
            </a:r>
            <a:r>
              <a:rPr lang="en-US" altLang="zh-TW" sz="2400" smtClean="0"/>
              <a:t>Format</a:t>
            </a:r>
            <a:r>
              <a:rPr lang="zh-TW" altLang="en-US" sz="2400" smtClean="0"/>
              <a:t>硬碟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smtClean="0"/>
              <a:t>5.</a:t>
            </a:r>
            <a:r>
              <a:rPr lang="zh-TW" altLang="en-US" sz="2400" smtClean="0"/>
              <a:t>設定</a:t>
            </a:r>
            <a:r>
              <a:rPr lang="en-US" altLang="zh-TW" sz="2400" smtClean="0"/>
              <a:t>Swap</a:t>
            </a:r>
            <a:r>
              <a:rPr lang="zh-TW" altLang="en-US" sz="2400" smtClean="0"/>
              <a:t>區為</a:t>
            </a:r>
            <a:r>
              <a:rPr lang="en-US" altLang="zh-TW" sz="2400" smtClean="0"/>
              <a:t>Ram</a:t>
            </a:r>
            <a:r>
              <a:rPr lang="zh-TW" altLang="en-US" sz="2400" smtClean="0"/>
              <a:t>的兩倍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smtClean="0"/>
              <a:t>6.</a:t>
            </a:r>
            <a:r>
              <a:rPr lang="zh-TW" altLang="en-US" sz="2400" smtClean="0"/>
              <a:t>重新開機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smtClean="0"/>
              <a:t>7.</a:t>
            </a:r>
            <a:r>
              <a:rPr lang="zh-TW" altLang="en-US" sz="2400" smtClean="0"/>
              <a:t>完成開機 </a:t>
            </a:r>
            <a:r>
              <a:rPr lang="en-US" altLang="zh-TW" sz="2400" smtClean="0"/>
              <a:t>, </a:t>
            </a:r>
            <a:r>
              <a:rPr lang="zh-TW" altLang="en-US" sz="2400" smtClean="0"/>
              <a:t>顯示預設的</a:t>
            </a:r>
            <a:r>
              <a:rPr lang="en-US" altLang="zh-TW" sz="2400" smtClean="0"/>
              <a:t>IP:192.168.10.168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smtClean="0"/>
              <a:t>8.</a:t>
            </a:r>
            <a:r>
              <a:rPr lang="zh-TW" altLang="en-US" sz="2400" smtClean="0"/>
              <a:t>按</a:t>
            </a:r>
            <a:r>
              <a:rPr lang="en-US" altLang="zh-TW" sz="2400" smtClean="0"/>
              <a:t>s</a:t>
            </a:r>
            <a:r>
              <a:rPr lang="zh-TW" altLang="en-US" sz="2400" smtClean="0"/>
              <a:t>設定好</a:t>
            </a:r>
            <a:r>
              <a:rPr lang="en-US" altLang="zh-TW" sz="2400" smtClean="0"/>
              <a:t>Wan IP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smtClean="0"/>
              <a:t>9.IE</a:t>
            </a:r>
            <a:r>
              <a:rPr lang="zh-TW" altLang="en-US" sz="2400" smtClean="0"/>
              <a:t>進入管理畫面設定</a:t>
            </a:r>
            <a:r>
              <a:rPr lang="en-US" altLang="zh-TW" sz="2400" smtClean="0"/>
              <a:t>Domain</a:t>
            </a:r>
            <a:r>
              <a:rPr lang="zh-TW" altLang="en-US" sz="2400" smtClean="0"/>
              <a:t>和帳號相關資料即可以運作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smtClean="0"/>
              <a:t>10.</a:t>
            </a:r>
            <a:r>
              <a:rPr lang="zh-TW" altLang="en-US" sz="2400" smtClean="0"/>
              <a:t>完成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Format HDD</a:t>
            </a:r>
            <a:endParaRPr lang="zh-TW" altLang="en-US" smtClean="0"/>
          </a:p>
        </p:txBody>
      </p:sp>
      <p:sp>
        <p:nvSpPr>
          <p:cNvPr id="16387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smtClean="0"/>
          </a:p>
        </p:txBody>
      </p:sp>
      <p:pic>
        <p:nvPicPr>
          <p:cNvPr id="1638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606550"/>
            <a:ext cx="6991350" cy="392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設定</a:t>
            </a:r>
            <a:r>
              <a:rPr lang="en-US" altLang="zh-TW" smtClean="0"/>
              <a:t>Swap RAM</a:t>
            </a:r>
            <a:r>
              <a:rPr lang="zh-TW" altLang="en-US" smtClean="0"/>
              <a:t>的兩倍</a:t>
            </a:r>
            <a:r>
              <a:rPr lang="en-US" altLang="zh-TW" smtClean="0"/>
              <a:t/>
            </a:r>
            <a:br>
              <a:rPr lang="en-US" altLang="zh-TW" smtClean="0"/>
            </a:br>
            <a:r>
              <a:rPr lang="zh-TW" altLang="en-US" smtClean="0"/>
              <a:t>建議</a:t>
            </a:r>
            <a:r>
              <a:rPr lang="en-US" altLang="zh-TW" smtClean="0"/>
              <a:t>4096</a:t>
            </a:r>
            <a:r>
              <a:rPr lang="zh-TW" altLang="en-US" smtClean="0"/>
              <a:t>以上</a:t>
            </a:r>
          </a:p>
        </p:txBody>
      </p:sp>
      <p:sp>
        <p:nvSpPr>
          <p:cNvPr id="1741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smtClean="0"/>
          </a:p>
        </p:txBody>
      </p:sp>
      <p:pic>
        <p:nvPicPr>
          <p:cNvPr id="17412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600200"/>
            <a:ext cx="6981825" cy="392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開機成功的畫面</a:t>
            </a:r>
          </a:p>
        </p:txBody>
      </p:sp>
      <p:graphicFrame>
        <p:nvGraphicFramePr>
          <p:cNvPr id="18435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1104900" y="1600200"/>
          <a:ext cx="6932613" cy="4524375"/>
        </p:xfrm>
        <a:graphic>
          <a:graphicData uri="http://schemas.openxmlformats.org/presentationml/2006/ole">
            <p:oleObj spid="_x0000_s18448" name="PhotoImpact" r:id="rId3" imgW="6933333" imgH="4523810" progId="PI3.Image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可以</a:t>
            </a:r>
            <a:r>
              <a:rPr lang="en-US" altLang="zh-TW" smtClean="0"/>
              <a:t>Reset admin password</a:t>
            </a:r>
          </a:p>
        </p:txBody>
      </p:sp>
      <p:graphicFrame>
        <p:nvGraphicFramePr>
          <p:cNvPr id="19459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1104900" y="1600200"/>
          <a:ext cx="6932613" cy="4524375"/>
        </p:xfrm>
        <a:graphic>
          <a:graphicData uri="http://schemas.openxmlformats.org/presentationml/2006/ole">
            <p:oleObj spid="_x0000_s19472" name="PhotoImpact" r:id="rId3" imgW="6933333" imgH="4523810" progId="PI3.Image">
              <p:embed/>
            </p:oleObj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Data Restore</a:t>
            </a:r>
          </a:p>
        </p:txBody>
      </p:sp>
      <p:graphicFrame>
        <p:nvGraphicFramePr>
          <p:cNvPr id="20483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1104900" y="1600200"/>
          <a:ext cx="6932613" cy="4524375"/>
        </p:xfrm>
        <a:graphic>
          <a:graphicData uri="http://schemas.openxmlformats.org/presentationml/2006/ole">
            <p:oleObj spid="_x0000_s20496" name="PhotoImpact" r:id="rId3" imgW="6933333" imgH="4523810" progId="PI3.Image">
              <p:embed/>
            </p:oleObj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登入管理</a:t>
            </a:r>
          </a:p>
        </p:txBody>
      </p:sp>
      <p:sp>
        <p:nvSpPr>
          <p:cNvPr id="21507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smtClean="0"/>
          </a:p>
        </p:txBody>
      </p:sp>
      <p:pic>
        <p:nvPicPr>
          <p:cNvPr id="2150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" y="1371600"/>
            <a:ext cx="8229600" cy="494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全真特黑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793</TotalTime>
  <Words>226</Words>
  <Application>Microsoft Office PowerPoint</Application>
  <PresentationFormat>如螢幕大小 (4:3)</PresentationFormat>
  <Paragraphs>51</Paragraphs>
  <Slides>13</Slides>
  <Notes>0</Notes>
  <HiddenSlides>0</HiddenSlides>
  <MMClips>0</MMClips>
  <ScaleCrop>false</ScaleCrop>
  <HeadingPairs>
    <vt:vector size="6" baseType="variant"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15" baseType="lpstr">
      <vt:lpstr>預設簡報設計</vt:lpstr>
      <vt:lpstr>PhotoImpact</vt:lpstr>
      <vt:lpstr>UBLink的UMail系列 開機安裝設定</vt:lpstr>
      <vt:lpstr>下載</vt:lpstr>
      <vt:lpstr>測試安裝只需要三分鐘</vt:lpstr>
      <vt:lpstr>Format HDD</vt:lpstr>
      <vt:lpstr>設定Swap RAM的兩倍 建議4096以上</vt:lpstr>
      <vt:lpstr>開機成功的畫面</vt:lpstr>
      <vt:lpstr>可以Reset admin password</vt:lpstr>
      <vt:lpstr>Data Restore</vt:lpstr>
      <vt:lpstr>登入管理</vt:lpstr>
      <vt:lpstr>基本設定</vt:lpstr>
      <vt:lpstr>網路設定Wan主機名稱</vt:lpstr>
      <vt:lpstr>開帳號</vt:lpstr>
      <vt:lpstr>The END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JanusLin</dc:creator>
  <cp:lastModifiedBy>JanusLin</cp:lastModifiedBy>
  <cp:revision>129</cp:revision>
  <cp:lastPrinted>1601-01-01T00:00:00Z</cp:lastPrinted>
  <dcterms:created xsi:type="dcterms:W3CDTF">1601-01-01T00:00:00Z</dcterms:created>
  <dcterms:modified xsi:type="dcterms:W3CDTF">2018-06-12T06:05:38Z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