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  <p:sldId id="261" r:id="rId5"/>
    <p:sldId id="262" r:id="rId6"/>
    <p:sldId id="263" r:id="rId7"/>
    <p:sldId id="264" r:id="rId8"/>
    <p:sldId id="265" r:id="rId9"/>
    <p:sldId id="267" r:id="rId10"/>
    <p:sldId id="266" r:id="rId11"/>
    <p:sldId id="268" r:id="rId12"/>
    <p:sldId id="269" r:id="rId13"/>
    <p:sldId id="259" r:id="rId14"/>
    <p:sldId id="260" r:id="rId15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-26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pPr/>
              <a:t>2021/5/13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pPr/>
              <a:t>2021/5/13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pPr/>
              <a:t>2021/5/13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pPr/>
              <a:t>2021/5/13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pPr/>
              <a:t>2021/5/13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pPr/>
              <a:t>2021/5/13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pPr/>
              <a:t>2021/5/13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pPr/>
              <a:t>2021/5/13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pPr/>
              <a:t>2021/5/13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pPr/>
              <a:t>2021/5/13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pPr/>
              <a:t>2021/5/13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BEAD13-0566-4C6C-97E7-55F17F24B09F}" type="datetimeFigureOut">
              <a:rPr lang="zh-TW" altLang="en-US" smtClean="0"/>
              <a:pPr/>
              <a:t>2021/5/13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  <p:pic>
        <p:nvPicPr>
          <p:cNvPr id="7" name="圖片 6" descr="底.png"/>
          <p:cNvPicPr>
            <a:picLocks noChangeAspect="1"/>
          </p:cNvPicPr>
          <p:nvPr userDrawn="1"/>
        </p:nvPicPr>
        <p:blipFill>
          <a:blip r:embed="rId13" cstate="print"/>
          <a:stretch>
            <a:fillRect/>
          </a:stretch>
        </p:blipFill>
        <p:spPr>
          <a:xfrm>
            <a:off x="6588224" y="6484348"/>
            <a:ext cx="2555776" cy="373652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hyperlink" Target="http://line.naver.jp/ti/p/@xat.0000132120.jmw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mailto:help@farich.com" TargetMode="External"/><Relationship Id="rId2" Type="http://schemas.openxmlformats.org/officeDocument/2006/relationships/hyperlink" Target="mailto:help@ublink.org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mailto:kshelp@ublink.org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draytek.com/products/vigorconnect/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://www.ublink.org/index.php/news/707-vigorconnect-v1-5-1-for-win10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://www.ublink.org/index.php/news/663-vigorconnect-basic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TW" dirty="0" err="1" smtClean="0"/>
              <a:t>VigorConnect</a:t>
            </a: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en-US" altLang="zh-TW" dirty="0" smtClean="0"/>
              <a:t>Free 100 node AP/Switch Control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zh-TW" dirty="0" smtClean="0"/>
              <a:t>UBLink.org</a:t>
            </a:r>
            <a:endParaRPr lang="zh-TW" alt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Switch </a:t>
            </a:r>
            <a:r>
              <a:rPr lang="zh-TW" altLang="en-US" dirty="0" smtClean="0"/>
              <a:t>設定</a:t>
            </a:r>
            <a:endParaRPr lang="zh-TW" altLang="en-US" dirty="0"/>
          </a:p>
        </p:txBody>
      </p:sp>
      <p:pic>
        <p:nvPicPr>
          <p:cNvPr id="40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" y="2008657"/>
            <a:ext cx="8229600" cy="37090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警示設定</a:t>
            </a:r>
            <a:endParaRPr lang="zh-TW" altLang="en-US" dirty="0"/>
          </a:p>
        </p:txBody>
      </p:sp>
      <p:pic>
        <p:nvPicPr>
          <p:cNvPr id="614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96730" y="1600200"/>
            <a:ext cx="615054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日誌</a:t>
            </a:r>
            <a:endParaRPr lang="zh-TW" altLang="en-US" dirty="0"/>
          </a:p>
        </p:txBody>
      </p:sp>
      <p:pic>
        <p:nvPicPr>
          <p:cNvPr id="717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09164" y="1600200"/>
            <a:ext cx="6925672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TW" dirty="0" smtClean="0"/>
              <a:t>@LINE</a:t>
            </a:r>
            <a:br>
              <a:rPr lang="en-US" altLang="zh-TW" dirty="0" smtClean="0"/>
            </a:br>
            <a:r>
              <a:rPr lang="en-US" altLang="zh-TW" sz="2200" dirty="0" smtClean="0">
                <a:hlinkClick r:id="rId2"/>
              </a:rPr>
              <a:t>http://line.naver.jp/ti/p/%40xat.0000132120.jmw</a:t>
            </a:r>
            <a:endParaRPr lang="zh-TW" altLang="en-US" dirty="0" smtClean="0"/>
          </a:p>
        </p:txBody>
      </p:sp>
      <p:pic>
        <p:nvPicPr>
          <p:cNvPr id="21508" name="Picture 4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774926" y="1600200"/>
            <a:ext cx="3594147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smtClean="0"/>
              <a:t>The END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143000"/>
            <a:ext cx="8229600" cy="4983163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zh-TW" altLang="en-US" sz="2400" dirty="0" smtClean="0"/>
              <a:t>感謝您 </a:t>
            </a:r>
            <a:r>
              <a:rPr lang="en-US" altLang="zh-TW" sz="2400" dirty="0" smtClean="0"/>
              <a:t>!!</a:t>
            </a:r>
          </a:p>
          <a:p>
            <a:pPr eaLnBrk="1" hangingPunct="1">
              <a:lnSpc>
                <a:spcPct val="80000"/>
              </a:lnSpc>
            </a:pPr>
            <a:r>
              <a:rPr lang="zh-TW" altLang="en-US" sz="2400" dirty="0" smtClean="0"/>
              <a:t>如果您有任何的問題</a:t>
            </a:r>
            <a:endParaRPr lang="en-US" altLang="zh-TW" sz="2400" dirty="0" smtClean="0"/>
          </a:p>
          <a:p>
            <a:pPr eaLnBrk="1" hangingPunct="1">
              <a:lnSpc>
                <a:spcPct val="80000"/>
              </a:lnSpc>
            </a:pPr>
            <a:r>
              <a:rPr lang="zh-TW" altLang="en-US" sz="2400" b="1" dirty="0" smtClean="0">
                <a:solidFill>
                  <a:srgbClr val="FF0000"/>
                </a:solidFill>
              </a:rPr>
              <a:t>單項產品詳細簡報請洽詢各區服務處</a:t>
            </a:r>
          </a:p>
          <a:p>
            <a:pPr eaLnBrk="1" hangingPunct="1">
              <a:lnSpc>
                <a:spcPct val="80000"/>
              </a:lnSpc>
            </a:pPr>
            <a:r>
              <a:rPr lang="zh-TW" altLang="en-US" sz="2400" dirty="0" smtClean="0"/>
              <a:t>請洽</a:t>
            </a:r>
          </a:p>
          <a:p>
            <a:pPr eaLnBrk="1" hangingPunct="1">
              <a:lnSpc>
                <a:spcPct val="80000"/>
              </a:lnSpc>
            </a:pPr>
            <a:r>
              <a:rPr lang="zh-TW" altLang="en-US" sz="2400" dirty="0" smtClean="0"/>
              <a:t>台中</a:t>
            </a:r>
            <a:r>
              <a:rPr lang="en-US" altLang="zh-TW" sz="2400" dirty="0" smtClean="0"/>
              <a:t>:</a:t>
            </a:r>
            <a:r>
              <a:rPr lang="zh-TW" altLang="en-US" sz="2400" dirty="0" smtClean="0"/>
              <a:t>裕笠科技股份有限公司</a:t>
            </a:r>
          </a:p>
          <a:p>
            <a:pPr lvl="1" eaLnBrk="1" hangingPunct="1">
              <a:lnSpc>
                <a:spcPct val="80000"/>
              </a:lnSpc>
            </a:pPr>
            <a:r>
              <a:rPr lang="zh-TW" altLang="en-US" sz="2000" dirty="0" smtClean="0"/>
              <a:t>電話</a:t>
            </a:r>
            <a:r>
              <a:rPr lang="en-US" altLang="zh-TW" sz="2000" dirty="0" smtClean="0"/>
              <a:t>:04-2260-5121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zh-TW" sz="2000" smtClean="0">
                <a:hlinkClick r:id="rId2"/>
              </a:rPr>
              <a:t>help@ublink.org</a:t>
            </a:r>
            <a:endParaRPr lang="en-US" altLang="zh-TW" sz="2000" dirty="0" smtClean="0"/>
          </a:p>
          <a:p>
            <a:pPr eaLnBrk="1" hangingPunct="1">
              <a:lnSpc>
                <a:spcPct val="80000"/>
              </a:lnSpc>
            </a:pPr>
            <a:r>
              <a:rPr lang="zh-TW" altLang="en-US" sz="2400" dirty="0" smtClean="0"/>
              <a:t>台北</a:t>
            </a:r>
            <a:r>
              <a:rPr lang="en-US" altLang="zh-TW" sz="2400" dirty="0" smtClean="0"/>
              <a:t>:</a:t>
            </a:r>
            <a:r>
              <a:rPr lang="zh-TW" altLang="en-US" sz="2400" dirty="0" smtClean="0"/>
              <a:t>遠豐科技股份有限公司</a:t>
            </a:r>
          </a:p>
          <a:p>
            <a:pPr lvl="1" eaLnBrk="1" hangingPunct="1">
              <a:lnSpc>
                <a:spcPct val="80000"/>
              </a:lnSpc>
            </a:pPr>
            <a:r>
              <a:rPr lang="zh-TW" altLang="en-US" sz="2000" dirty="0" smtClean="0"/>
              <a:t>電話</a:t>
            </a:r>
            <a:r>
              <a:rPr lang="en-US" altLang="zh-TW" sz="2000" dirty="0" smtClean="0"/>
              <a:t>:02-2932-1422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zh-TW" sz="2000" dirty="0" smtClean="0">
                <a:hlinkClick r:id="rId3"/>
              </a:rPr>
              <a:t>help@farich.com</a:t>
            </a:r>
            <a:endParaRPr lang="en-US" altLang="zh-TW" sz="2000" dirty="0" smtClean="0"/>
          </a:p>
          <a:p>
            <a:pPr eaLnBrk="1" hangingPunct="1">
              <a:lnSpc>
                <a:spcPct val="80000"/>
              </a:lnSpc>
            </a:pPr>
            <a:r>
              <a:rPr lang="zh-TW" altLang="en-US" sz="2400" dirty="0" smtClean="0"/>
              <a:t>高雄</a:t>
            </a:r>
            <a:r>
              <a:rPr lang="en-US" altLang="zh-TW" sz="2400" dirty="0" smtClean="0"/>
              <a:t>:</a:t>
            </a:r>
            <a:r>
              <a:rPr lang="zh-TW" altLang="en-US" sz="2400" dirty="0" smtClean="0"/>
              <a:t>鉅創科技股份有限公司</a:t>
            </a:r>
          </a:p>
          <a:p>
            <a:pPr lvl="1" eaLnBrk="1" hangingPunct="1">
              <a:lnSpc>
                <a:spcPct val="80000"/>
              </a:lnSpc>
            </a:pPr>
            <a:r>
              <a:rPr lang="zh-TW" altLang="en-US" sz="2000" dirty="0" smtClean="0"/>
              <a:t>電話</a:t>
            </a:r>
            <a:r>
              <a:rPr lang="en-US" altLang="zh-TW" sz="2000" dirty="0" smtClean="0"/>
              <a:t>:07-588-1868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zh-TW" sz="2000" dirty="0" smtClean="0">
                <a:hlinkClick r:id="rId4"/>
              </a:rPr>
              <a:t>kshelp@ublink.org</a:t>
            </a:r>
            <a:endParaRPr lang="en-US" altLang="zh-TW" sz="2000" dirty="0" smtClean="0"/>
          </a:p>
          <a:p>
            <a:pPr eaLnBrk="1" hangingPunct="1">
              <a:lnSpc>
                <a:spcPct val="80000"/>
              </a:lnSpc>
            </a:pPr>
            <a:endParaRPr lang="en-US" altLang="zh-TW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功能說明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zh-TW" altLang="en-US" dirty="0" smtClean="0"/>
              <a:t>免費中央管理 </a:t>
            </a:r>
            <a:r>
              <a:rPr lang="en-US" altLang="zh-TW" dirty="0" smtClean="0"/>
              <a:t>100 </a:t>
            </a:r>
            <a:r>
              <a:rPr lang="zh-TW" altLang="en-US" dirty="0" smtClean="0"/>
              <a:t>個 </a:t>
            </a:r>
            <a:r>
              <a:rPr lang="en-US" altLang="zh-TW" dirty="0" err="1" smtClean="0"/>
              <a:t>VigorAP</a:t>
            </a:r>
            <a:r>
              <a:rPr lang="en-US" altLang="zh-TW" dirty="0" smtClean="0"/>
              <a:t>/</a:t>
            </a:r>
            <a:r>
              <a:rPr lang="en-US" altLang="zh-TW" dirty="0" err="1" smtClean="0"/>
              <a:t>VigorSwitch</a:t>
            </a:r>
            <a:endParaRPr lang="en-US" altLang="zh-TW" dirty="0" smtClean="0"/>
          </a:p>
          <a:p>
            <a:r>
              <a:rPr lang="zh-TW" altLang="en-US" dirty="0" smtClean="0"/>
              <a:t>多國語言包含繁體中文</a:t>
            </a:r>
            <a:endParaRPr lang="en-US" altLang="zh-TW" dirty="0" smtClean="0"/>
          </a:p>
          <a:p>
            <a:r>
              <a:rPr lang="zh-TW" altLang="en-US" dirty="0" smtClean="0"/>
              <a:t>自動搜尋區內的</a:t>
            </a:r>
            <a:r>
              <a:rPr lang="en-US" altLang="zh-TW" dirty="0" err="1" smtClean="0"/>
              <a:t>VigorAP</a:t>
            </a:r>
            <a:r>
              <a:rPr lang="en-US" altLang="zh-TW" dirty="0" smtClean="0"/>
              <a:t>/Switch</a:t>
            </a:r>
            <a:r>
              <a:rPr lang="zh-TW" altLang="en-US" dirty="0" smtClean="0"/>
              <a:t>設備</a:t>
            </a:r>
            <a:endParaRPr lang="en-US" altLang="zh-TW" dirty="0" smtClean="0"/>
          </a:p>
          <a:p>
            <a:r>
              <a:rPr lang="zh-TW" altLang="en-US" dirty="0" smtClean="0"/>
              <a:t>組態設定</a:t>
            </a:r>
            <a:endParaRPr lang="en-US" altLang="zh-TW" dirty="0" smtClean="0"/>
          </a:p>
          <a:p>
            <a:r>
              <a:rPr lang="zh-TW" altLang="en-US" dirty="0" smtClean="0"/>
              <a:t>狀態查看</a:t>
            </a:r>
            <a:endParaRPr lang="en-US" altLang="zh-TW" dirty="0" smtClean="0"/>
          </a:p>
          <a:p>
            <a:pPr lvl="1"/>
            <a:r>
              <a:rPr lang="zh-TW" altLang="en-US" dirty="0" smtClean="0"/>
              <a:t>鄰近</a:t>
            </a:r>
            <a:r>
              <a:rPr lang="en-US" altLang="zh-TW" dirty="0" smtClean="0"/>
              <a:t>AP</a:t>
            </a:r>
            <a:r>
              <a:rPr lang="zh-TW" altLang="en-US" dirty="0" smtClean="0"/>
              <a:t>查看</a:t>
            </a:r>
            <a:endParaRPr lang="en-US" altLang="zh-TW" dirty="0" smtClean="0"/>
          </a:p>
          <a:p>
            <a:pPr lvl="1"/>
            <a:r>
              <a:rPr lang="en-US" altLang="zh-TW" dirty="0" smtClean="0"/>
              <a:t>AP</a:t>
            </a:r>
            <a:r>
              <a:rPr lang="zh-TW" altLang="en-US" dirty="0" smtClean="0"/>
              <a:t> 拓譜圖</a:t>
            </a:r>
            <a:endParaRPr lang="en-US" altLang="zh-TW" dirty="0" smtClean="0"/>
          </a:p>
          <a:p>
            <a:r>
              <a:rPr lang="zh-TW" altLang="en-US" dirty="0" smtClean="0"/>
              <a:t>韌體更新</a:t>
            </a:r>
            <a:endParaRPr lang="en-US" altLang="zh-TW" dirty="0" smtClean="0"/>
          </a:p>
          <a:p>
            <a:r>
              <a:rPr lang="zh-TW" altLang="en-US" dirty="0" smtClean="0"/>
              <a:t>設定備份</a:t>
            </a:r>
            <a:endParaRPr lang="en-US" altLang="zh-TW" dirty="0" smtClean="0"/>
          </a:p>
          <a:p>
            <a:r>
              <a:rPr lang="zh-TW" altLang="en-US" dirty="0" smtClean="0"/>
              <a:t>設定還原</a:t>
            </a:r>
            <a:endParaRPr lang="zh-TW" alt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系統需求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altLang="zh-TW" dirty="0" smtClean="0"/>
              <a:t>Windows</a:t>
            </a:r>
          </a:p>
          <a:p>
            <a:pPr lvl="1"/>
            <a:r>
              <a:rPr lang="en-US" altLang="zh-TW" dirty="0" smtClean="0"/>
              <a:t>Operating System: Windows 7 or later version</a:t>
            </a:r>
          </a:p>
          <a:p>
            <a:pPr lvl="1"/>
            <a:r>
              <a:rPr lang="en-US" altLang="zh-TW" dirty="0" smtClean="0"/>
              <a:t>CPU: 1.2GHz Quad Core 64 bits</a:t>
            </a:r>
          </a:p>
          <a:p>
            <a:pPr lvl="1"/>
            <a:r>
              <a:rPr lang="en-US" altLang="zh-TW" dirty="0" smtClean="0"/>
              <a:t>Memory: 2 GB RAM, Storage: 1 GB</a:t>
            </a:r>
          </a:p>
          <a:p>
            <a:r>
              <a:rPr lang="en-US" altLang="zh-TW" dirty="0" smtClean="0"/>
              <a:t>Linux</a:t>
            </a:r>
          </a:p>
          <a:p>
            <a:r>
              <a:rPr lang="en-US" altLang="zh-TW" dirty="0" err="1" smtClean="0"/>
              <a:t>Clinet</a:t>
            </a:r>
            <a:r>
              <a:rPr lang="en-US" altLang="zh-TW" dirty="0" smtClean="0"/>
              <a:t> </a:t>
            </a:r>
            <a:r>
              <a:rPr lang="zh-TW" altLang="en-US" dirty="0" smtClean="0"/>
              <a:t>連線管理</a:t>
            </a:r>
            <a:endParaRPr lang="en-US" altLang="zh-TW" dirty="0" smtClean="0"/>
          </a:p>
          <a:p>
            <a:pPr lvl="1"/>
            <a:r>
              <a:rPr lang="en-US" altLang="zh-TW" dirty="0" smtClean="0"/>
              <a:t>Browser: Firefox, Chrome, Opera, Safari, IE, Edge</a:t>
            </a:r>
          </a:p>
          <a:p>
            <a:endParaRPr lang="en-US" altLang="zh-TW" dirty="0" smtClean="0"/>
          </a:p>
          <a:p>
            <a:pPr lvl="1"/>
            <a:r>
              <a:rPr lang="en-US" altLang="zh-TW" dirty="0" smtClean="0"/>
              <a:t>Download</a:t>
            </a:r>
          </a:p>
          <a:p>
            <a:pPr lvl="1"/>
            <a:r>
              <a:rPr lang="en-US" altLang="zh-TW" dirty="0" smtClean="0">
                <a:hlinkClick r:id="rId2"/>
              </a:rPr>
              <a:t>https://www.draytek.com/products/vigorconnect/</a:t>
            </a:r>
            <a:endParaRPr lang="en-US" altLang="zh-TW" dirty="0" smtClean="0"/>
          </a:p>
          <a:p>
            <a:pPr lvl="1">
              <a:buNone/>
            </a:pPr>
            <a:endParaRPr lang="zh-TW" alt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架構</a:t>
            </a:r>
            <a:endParaRPr lang="zh-TW" altLang="en-US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08253" y="1600200"/>
            <a:ext cx="6927494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軟體下載後安裝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altLang="zh-TW" smtClean="0">
                <a:hlinkClick r:id="rId2"/>
              </a:rPr>
              <a:t>http</a:t>
            </a:r>
            <a:r>
              <a:rPr lang="en-US" altLang="zh-TW" smtClean="0">
                <a:hlinkClick r:id="rId2"/>
              </a:rPr>
              <a:t>://</a:t>
            </a:r>
            <a:r>
              <a:rPr lang="en-US" altLang="zh-TW" smtClean="0">
                <a:hlinkClick r:id="rId2"/>
              </a:rPr>
              <a:t>www.ublink.org/index.php/news/707-vigorconnect-v1-5-1-for-win10</a:t>
            </a:r>
            <a:endParaRPr lang="en-US" altLang="zh-TW" smtClean="0"/>
          </a:p>
          <a:p>
            <a:r>
              <a:rPr lang="zh-TW" altLang="en-US" dirty="0" smtClean="0"/>
              <a:t>軟體</a:t>
            </a:r>
            <a:r>
              <a:rPr lang="zh-TW" altLang="en-US" dirty="0" smtClean="0"/>
              <a:t>安裝好之後</a:t>
            </a:r>
            <a:br>
              <a:rPr lang="zh-TW" altLang="en-US" dirty="0" smtClean="0"/>
            </a:br>
            <a:r>
              <a:rPr lang="zh-TW" altLang="en-US" dirty="0" smtClean="0"/>
              <a:t>打開瀏覽器 </a:t>
            </a:r>
            <a:r>
              <a:rPr lang="en-US" altLang="zh-TW" dirty="0" smtClean="0"/>
              <a:t>browser</a:t>
            </a:r>
            <a:br>
              <a:rPr lang="en-US" altLang="zh-TW" dirty="0" smtClean="0"/>
            </a:br>
            <a:r>
              <a:rPr lang="zh-TW" altLang="en-US" dirty="0" smtClean="0"/>
              <a:t>輸入 </a:t>
            </a:r>
            <a:r>
              <a:rPr lang="en-US" altLang="zh-TW" dirty="0" smtClean="0"/>
              <a:t>https://IP:port </a:t>
            </a:r>
            <a:r>
              <a:rPr lang="zh-TW" altLang="en-US" dirty="0" smtClean="0"/>
              <a:t>登入 </a:t>
            </a:r>
            <a:r>
              <a:rPr lang="en-US" altLang="zh-TW" dirty="0" err="1" smtClean="0"/>
              <a:t>VigorConnect</a:t>
            </a: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en-US" altLang="zh-TW" dirty="0" smtClean="0"/>
              <a:t>    HTTP port: 9292</a:t>
            </a:r>
            <a:br>
              <a:rPr lang="en-US" altLang="zh-TW" dirty="0" smtClean="0"/>
            </a:br>
            <a:r>
              <a:rPr lang="en-US" altLang="zh-TW" dirty="0" smtClean="0"/>
              <a:t>    HTTPS port: 4433</a:t>
            </a:r>
            <a:br>
              <a:rPr lang="en-US" altLang="zh-TW" dirty="0" smtClean="0"/>
            </a:br>
            <a:r>
              <a:rPr lang="en-US" altLang="zh-TW" dirty="0" smtClean="0"/>
              <a:t>    Login Username: root</a:t>
            </a:r>
            <a:br>
              <a:rPr lang="en-US" altLang="zh-TW" dirty="0" smtClean="0"/>
            </a:br>
            <a:r>
              <a:rPr lang="en-US" altLang="zh-TW" dirty="0" smtClean="0"/>
              <a:t>    Login Password: admin123</a:t>
            </a:r>
            <a:endParaRPr lang="zh-TW" alt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TW" altLang="en-US" dirty="0" smtClean="0"/>
              <a:t>使用瀏覽器登入</a:t>
            </a: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zh-TW" altLang="en-US" dirty="0" smtClean="0"/>
              <a:t>遠端近端都可以</a:t>
            </a:r>
            <a:endParaRPr lang="zh-TW" altLang="en-US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6221" y="1600200"/>
            <a:ext cx="7611557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自動掃描</a:t>
            </a:r>
            <a:endParaRPr lang="zh-TW" altLang="en-US" dirty="0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78838" y="1600200"/>
            <a:ext cx="7386324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 smtClean="0"/>
              <a:t>新增設備方式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>
                <a:hlinkClick r:id="rId2"/>
              </a:rPr>
              <a:t>http://www.ublink.org/index.php/news/663-vigorconnect-basic</a:t>
            </a:r>
            <a:endParaRPr lang="en-US" altLang="zh-TW" dirty="0" smtClean="0"/>
          </a:p>
          <a:p>
            <a:endParaRPr lang="zh-TW" alt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AP</a:t>
            </a:r>
            <a:r>
              <a:rPr lang="zh-TW" altLang="en-US" dirty="0" smtClean="0"/>
              <a:t> 設定</a:t>
            </a:r>
            <a:endParaRPr lang="zh-TW" altLang="en-US" dirty="0"/>
          </a:p>
        </p:txBody>
      </p:sp>
      <p:pic>
        <p:nvPicPr>
          <p:cNvPr id="512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3031" y="1600200"/>
            <a:ext cx="7737937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</TotalTime>
  <Words>174</Words>
  <Application>Microsoft Office PowerPoint</Application>
  <PresentationFormat>如螢幕大小 (4:3)</PresentationFormat>
  <Paragraphs>51</Paragraphs>
  <Slides>14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14</vt:i4>
      </vt:variant>
    </vt:vector>
  </HeadingPairs>
  <TitlesOfParts>
    <vt:vector size="15" baseType="lpstr">
      <vt:lpstr>Office 佈景主題</vt:lpstr>
      <vt:lpstr>VigorConnect Free 100 node AP/Switch Control</vt:lpstr>
      <vt:lpstr>功能說明</vt:lpstr>
      <vt:lpstr>系統需求</vt:lpstr>
      <vt:lpstr>架構</vt:lpstr>
      <vt:lpstr>軟體下載後安裝</vt:lpstr>
      <vt:lpstr>使用瀏覽器登入 遠端近端都可以</vt:lpstr>
      <vt:lpstr>自動掃描</vt:lpstr>
      <vt:lpstr>新增設備方式</vt:lpstr>
      <vt:lpstr>AP 設定</vt:lpstr>
      <vt:lpstr>Switch 設定</vt:lpstr>
      <vt:lpstr>警示設定</vt:lpstr>
      <vt:lpstr>日誌</vt:lpstr>
      <vt:lpstr>@LINE http://line.naver.jp/ti/p/%40xat.0000132120.jmw</vt:lpstr>
      <vt:lpstr>The END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VigorConnect Free 100 node AP/Switch Control</dc:title>
  <dc:creator>januslin</dc:creator>
  <cp:lastModifiedBy>januslin</cp:lastModifiedBy>
  <cp:revision>6</cp:revision>
  <dcterms:created xsi:type="dcterms:W3CDTF">2021-05-13T05:05:36Z</dcterms:created>
  <dcterms:modified xsi:type="dcterms:W3CDTF">2021-05-13T05:51:09Z</dcterms:modified>
</cp:coreProperties>
</file>