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61" r:id="rId13"/>
    <p:sldId id="262" r:id="rId14"/>
    <p:sldId id="271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pp_w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453336"/>
            <a:ext cx="9144000" cy="404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VigorDrayOS3</a:t>
            </a:r>
            <a:r>
              <a:rPr lang="zh-TW" altLang="en-US" sz="4000" dirty="0" smtClean="0"/>
              <a:t>裝在學生套房應注意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無線熱點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TW" dirty="0" smtClean="0"/>
              <a:t>VigorAP710</a:t>
            </a:r>
          </a:p>
          <a:p>
            <a:r>
              <a:rPr lang="en-US" altLang="zh-TW" dirty="0" smtClean="0"/>
              <a:t>VigorAP810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</a:p>
          <a:p>
            <a:r>
              <a:rPr lang="en-US" altLang="zh-TW" dirty="0" smtClean="0"/>
              <a:t>VigorAP902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自帶</a:t>
            </a:r>
            <a:r>
              <a:rPr lang="en-US" altLang="zh-TW" dirty="0" smtClean="0"/>
              <a:t>Hub 4Port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2.4/5G</a:t>
            </a:r>
            <a:r>
              <a:rPr lang="zh-TW" altLang="en-US" dirty="0" smtClean="0"/>
              <a:t>雙頻</a:t>
            </a:r>
            <a:endParaRPr lang="en-US" altLang="zh-TW" dirty="0" smtClean="0"/>
          </a:p>
          <a:p>
            <a:r>
              <a:rPr lang="en-US" altLang="zh-TW" dirty="0" smtClean="0"/>
              <a:t>VigorAP910C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</a:p>
          <a:p>
            <a:r>
              <a:rPr lang="en-US" altLang="zh-TW" dirty="0" smtClean="0"/>
              <a:t>VigorAP920R/RP(</a:t>
            </a:r>
            <a:r>
              <a:rPr lang="zh-TW" altLang="en-US" dirty="0" smtClean="0"/>
              <a:t>室外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802.11ac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3316" name="Picture 4" descr="http://www.ublink.org/images/stories/DrayTek/AP810/vigorap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2"/>
            <a:ext cx="1904539" cy="15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ublink.org/images/DrayTek/vigorap910c/VigorAP91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ublink.org/images/DrayTek/vigorap920r/VigorAP920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79191"/>
            <a:ext cx="2880320" cy="157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73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浮動</a:t>
            </a:r>
            <a:r>
              <a:rPr lang="en-US" altLang="zh-TW" dirty="0" smtClean="0"/>
              <a:t>IP </a:t>
            </a:r>
            <a:r>
              <a:rPr lang="en-US" altLang="zh-TW" dirty="0" err="1" smtClean="0"/>
              <a:t>ddns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http://ubddns.org</a:t>
            </a:r>
            <a:endParaRPr lang="zh-TW" alt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9221"/>
            <a:ext cx="8229600" cy="274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Session 3000~8000</a:t>
            </a:r>
            <a:br>
              <a:rPr lang="en-US" altLang="zh-TW" dirty="0" smtClean="0"/>
            </a:br>
            <a:r>
              <a:rPr lang="en-US" altLang="zh-TW" dirty="0" smtClean="0"/>
              <a:t>Why ?</a:t>
            </a:r>
            <a:endParaRPr lang="zh-TW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9472"/>
            <a:ext cx="8229600" cy="406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zh-TW" altLang="en-US" sz="3100" dirty="0" smtClean="0"/>
              <a:t>頻寬管理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自動調整頻寬需要嗎</a:t>
            </a:r>
            <a:r>
              <a:rPr lang="en-US" altLang="zh-TW" sz="3100" dirty="0" smtClean="0"/>
              <a:t>/</a:t>
            </a:r>
            <a:r>
              <a:rPr lang="zh-TW" altLang="en-US" sz="3100" dirty="0" smtClean="0"/>
              <a:t>學生</a:t>
            </a:r>
            <a:r>
              <a:rPr lang="en-US" altLang="zh-TW" sz="3100" dirty="0" smtClean="0"/>
              <a:t>no</a:t>
            </a:r>
            <a:r>
              <a:rPr lang="zh-TW" altLang="en-US" sz="3100" dirty="0" smtClean="0"/>
              <a:t>，飯店</a:t>
            </a:r>
            <a:r>
              <a:rPr lang="en-US" altLang="zh-TW" sz="3100" dirty="0" smtClean="0"/>
              <a:t>OK)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SmartQoS</a:t>
            </a:r>
            <a:r>
              <a:rPr lang="en-US" altLang="zh-TW" dirty="0" smtClean="0"/>
              <a:t>(session1000~2000</a:t>
            </a:r>
            <a:r>
              <a:rPr lang="zh-TW" altLang="en-US" dirty="0" smtClean="0"/>
              <a:t>啟動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0:</a:t>
            </a:r>
            <a:r>
              <a:rPr lang="zh-TW" altLang="en-US" dirty="0" smtClean="0"/>
              <a:t>不管</a:t>
            </a:r>
            <a:endParaRPr lang="zh-TW" alt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15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管理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遠端管理</a:t>
            </a:r>
            <a:endParaRPr lang="zh-TW" alt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3198"/>
            <a:ext cx="8229600" cy="379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自我診斷</a:t>
            </a:r>
            <a:endParaRPr lang="zh-TW" alt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5759"/>
            <a:ext cx="8229600" cy="417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</a:t>
            </a:r>
            <a:r>
              <a:rPr lang="en-US" altLang="zh-TW" sz="2000" dirty="0" smtClean="0"/>
              <a:t>07-588-1868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smtClean="0"/>
              <a:t>:</a:t>
            </a:r>
            <a:r>
              <a:rPr lang="en-US" altLang="zh-TW" sz="2000" smtClean="0"/>
              <a:t>07-588-1870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@LINE</a:t>
            </a:r>
            <a:endParaRPr lang="zh-TW" alt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600200"/>
            <a:ext cx="3594100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適用機型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Vigor2120</a:t>
            </a:r>
          </a:p>
          <a:p>
            <a:r>
              <a:rPr lang="en-US" altLang="zh-TW" dirty="0" smtClean="0"/>
              <a:t>Vigor2133</a:t>
            </a:r>
          </a:p>
          <a:p>
            <a:r>
              <a:rPr lang="en-US" altLang="zh-TW" dirty="0" smtClean="0"/>
              <a:t>Vigor2912</a:t>
            </a:r>
          </a:p>
          <a:p>
            <a:r>
              <a:rPr lang="en-US" altLang="zh-TW" dirty="0" smtClean="0"/>
              <a:t>Vigor2925</a:t>
            </a:r>
          </a:p>
          <a:p>
            <a:r>
              <a:rPr lang="en-US" altLang="zh-TW" dirty="0" smtClean="0"/>
              <a:t>Vigor2926</a:t>
            </a:r>
          </a:p>
          <a:p>
            <a:r>
              <a:rPr lang="en-US" altLang="zh-TW" dirty="0" smtClean="0"/>
              <a:t>Vigor2952</a:t>
            </a:r>
          </a:p>
          <a:p>
            <a:r>
              <a:rPr lang="en-US" altLang="zh-TW" smtClean="0"/>
              <a:t>Vigor3220</a:t>
            </a:r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儀表板</a:t>
            </a:r>
            <a:endParaRPr lang="zh-TW" altLang="en-US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2404"/>
            <a:ext cx="8229600" cy="43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IP</a:t>
            </a:r>
            <a:br>
              <a:rPr lang="en-US" altLang="zh-TW" dirty="0" smtClean="0"/>
            </a:br>
            <a:r>
              <a:rPr lang="zh-TW" altLang="en-US" dirty="0" smtClean="0"/>
              <a:t>不要用</a:t>
            </a:r>
            <a:r>
              <a:rPr lang="en-US" altLang="zh-TW" dirty="0" smtClean="0"/>
              <a:t>192.168.1.1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9867"/>
            <a:ext cx="8229600" cy="320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DNS(</a:t>
            </a:r>
            <a:r>
              <a:rPr lang="zh-TW" altLang="en-US" dirty="0" smtClean="0"/>
              <a:t>兩筆以上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DHCP</a:t>
            </a:r>
            <a:r>
              <a:rPr lang="zh-TW" altLang="en-US" dirty="0" smtClean="0"/>
              <a:t>租約時間</a:t>
            </a:r>
            <a:r>
              <a:rPr lang="en-US" altLang="zh-TW" dirty="0" smtClean="0"/>
              <a:t>14400s(4hr)</a:t>
            </a:r>
            <a:endParaRPr lang="zh-TW" altLang="en-US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9165"/>
            <a:ext cx="8229600" cy="352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</a:t>
            </a:r>
            <a:endParaRPr lang="zh-TW" alt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34" y="1600200"/>
            <a:ext cx="78089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免設定集線器</a:t>
            </a:r>
            <a:r>
              <a:rPr lang="en-US" altLang="zh-TW" dirty="0" smtClean="0"/>
              <a:t>-Switch Hub</a:t>
            </a:r>
            <a:br>
              <a:rPr lang="en-US" altLang="zh-TW" dirty="0" smtClean="0"/>
            </a:br>
            <a:r>
              <a:rPr lang="zh-TW" altLang="en-US" dirty="0" smtClean="0"/>
              <a:t>傻瓜式</a:t>
            </a:r>
            <a:r>
              <a:rPr lang="en-US" altLang="zh-TW" dirty="0" err="1" smtClean="0"/>
              <a:t>vLan</a:t>
            </a:r>
            <a:r>
              <a:rPr lang="en-US" altLang="zh-TW" dirty="0" smtClean="0"/>
              <a:t>-</a:t>
            </a:r>
            <a:r>
              <a:rPr lang="zh-TW" altLang="en-US" dirty="0" smtClean="0"/>
              <a:t>傻</a:t>
            </a:r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UBS-2008G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 Loop Stop </a:t>
            </a:r>
            <a:r>
              <a:rPr lang="en-US" altLang="zh-TW" dirty="0" err="1" smtClean="0"/>
              <a:t>vLan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體積小</a:t>
            </a:r>
            <a:endParaRPr lang="en-US" altLang="zh-TW" dirty="0" smtClean="0"/>
          </a:p>
          <a:p>
            <a:r>
              <a:rPr lang="zh-TW" altLang="en-US" dirty="0" smtClean="0"/>
              <a:t>台灣製造</a:t>
            </a:r>
            <a:r>
              <a:rPr lang="en-US" altLang="zh-TW" dirty="0" smtClean="0"/>
              <a:t>MIT</a:t>
            </a:r>
          </a:p>
          <a:p>
            <a:r>
              <a:rPr lang="zh-TW" altLang="en-US" dirty="0" smtClean="0"/>
              <a:t>耐熱</a:t>
            </a:r>
            <a:endParaRPr lang="en-US" altLang="zh-TW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8421703"/>
              </p:ext>
            </p:extLst>
          </p:nvPr>
        </p:nvGraphicFramePr>
        <p:xfrm>
          <a:off x="4932040" y="4005064"/>
          <a:ext cx="2181225" cy="428625"/>
        </p:xfrm>
        <a:graphic>
          <a:graphicData uri="http://schemas.openxmlformats.org/presentationml/2006/ole">
            <p:oleObj spid="_x0000_s1026" name="PhotoImpact" r:id="rId3" imgW="6133333" imgH="1219048" progId="PI3.Image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4783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網管式 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en-US" altLang="zh-TW" dirty="0" smtClean="0"/>
              <a:t>UBS-5324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G1080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8Port Giga</a:t>
            </a:r>
            <a:r>
              <a:rPr lang="zh-TW" altLang="en-US" dirty="0" smtClean="0"/>
              <a:t>可網管</a:t>
            </a:r>
            <a:endParaRPr lang="en-US" altLang="zh-TW" dirty="0" smtClean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G1280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24Port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G2280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24+4SFP Giga</a:t>
            </a:r>
            <a:r>
              <a:rPr lang="zh-TW" altLang="en-US" dirty="0" smtClean="0"/>
              <a:t>可網管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796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PoE</a:t>
            </a:r>
            <a:r>
              <a:rPr lang="zh-TW" altLang="en-US" dirty="0" smtClean="0"/>
              <a:t>供電式</a:t>
            </a:r>
            <a:r>
              <a:rPr lang="en-US" altLang="zh-TW" dirty="0" smtClean="0"/>
              <a:t>Switch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P1092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 Total 110W)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P1100</a:t>
            </a:r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10/100/1000 Ethernet with </a:t>
            </a:r>
            <a:r>
              <a:rPr lang="en-US" altLang="zh-TW" dirty="0" err="1" smtClean="0"/>
              <a:t>PoE</a:t>
            </a:r>
            <a:r>
              <a:rPr lang="en-US" altLang="zh-TW" dirty="0" smtClean="0"/>
              <a:t>(2SFP</a:t>
            </a:r>
            <a:r>
              <a:rPr lang="zh-TW" altLang="en-US" dirty="0" smtClean="0"/>
              <a:t>，網管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smart switch(30W per Port / Total 340W)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P2280</a:t>
            </a:r>
          </a:p>
          <a:p>
            <a:pPr lvl="1"/>
            <a:r>
              <a:rPr lang="en-US" altLang="zh-TW" dirty="0" smtClean="0"/>
              <a:t>24</a:t>
            </a:r>
            <a:r>
              <a:rPr lang="zh-TW" altLang="en-US" dirty="0" smtClean="0"/>
              <a:t>埠 </a:t>
            </a:r>
            <a:r>
              <a:rPr lang="en-US" altLang="zh-TW" dirty="0" smtClean="0"/>
              <a:t>Gigabit Ethernet with PoE+4 SFP L2 switch(30W per Port / Total 340W)</a:t>
            </a:r>
          </a:p>
        </p:txBody>
      </p:sp>
    </p:spTree>
    <p:extLst>
      <p:ext uri="{BB962C8B-B14F-4D97-AF65-F5344CB8AC3E}">
        <p14:creationId xmlns:p14="http://schemas.microsoft.com/office/powerpoint/2010/main" xmlns="" val="201040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271</Words>
  <Application>Microsoft Office PowerPoint</Application>
  <PresentationFormat>如螢幕大小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Office 佈景主題</vt:lpstr>
      <vt:lpstr>PhotoImpact</vt:lpstr>
      <vt:lpstr>VigorDrayOS3裝在學生套房應注意</vt:lpstr>
      <vt:lpstr>適用機型</vt:lpstr>
      <vt:lpstr>儀表板</vt:lpstr>
      <vt:lpstr>Lan IP 不要用192.168.1.1</vt:lpstr>
      <vt:lpstr>Lan DNS(兩筆以上) DHCP租約時間14400s(4hr)</vt:lpstr>
      <vt:lpstr>VLAN</vt:lpstr>
      <vt:lpstr>免設定集線器-Switch Hub 傻瓜式vLan-傻V</vt:lpstr>
      <vt:lpstr>網管式 Switch Hub</vt:lpstr>
      <vt:lpstr>PoE供電式Switch Hub</vt:lpstr>
      <vt:lpstr>無線熱點Wifi AP</vt:lpstr>
      <vt:lpstr>浮動IP ddns http://ubddns.org</vt:lpstr>
      <vt:lpstr>Session 3000~8000 Why ?</vt:lpstr>
      <vt:lpstr>頻寬管理(自動調整頻寬需要嗎/學生no，飯店OK) SmartQoS(session1000~2000啟動) 0:不管</vt:lpstr>
      <vt:lpstr>管理 遠端管理</vt:lpstr>
      <vt:lpstr>自我診斷</vt:lpstr>
      <vt:lpstr>The END</vt:lpstr>
      <vt:lpstr>@LINE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Vigor300B安裝在學生宿舍</dc:title>
  <dc:creator>JanusLin</dc:creator>
  <cp:lastModifiedBy>JanusLin</cp:lastModifiedBy>
  <cp:revision>13</cp:revision>
  <dcterms:created xsi:type="dcterms:W3CDTF">2018-08-27T08:35:30Z</dcterms:created>
  <dcterms:modified xsi:type="dcterms:W3CDTF">2019-08-02T00:53:26Z</dcterms:modified>
</cp:coreProperties>
</file>