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" y="6327648"/>
            <a:ext cx="9142029" cy="5303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.tw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Vigor Syslog</a:t>
            </a:r>
            <a:r>
              <a:rPr lang="zh-TW" altLang="en-US" dirty="0"/>
              <a:t>同時間收多台</a:t>
            </a:r>
            <a:r>
              <a:rPr lang="en-US" altLang="zh-TW" dirty="0"/>
              <a:t>Vigor</a:t>
            </a:r>
            <a:r>
              <a:rPr lang="zh-TW" altLang="en-US" dirty="0"/>
              <a:t>的處理方式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  <a:r>
              <a:rPr lang="zh-TW" altLang="en-US" dirty="0" smtClean="0"/>
              <a:t>門神</a:t>
            </a:r>
            <a:r>
              <a:rPr lang="en-US" altLang="zh-TW" dirty="0" err="1" smtClean="0"/>
              <a:t>JanusLin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3644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連絡門神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04" y="2420888"/>
            <a:ext cx="9001000" cy="4217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5737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1868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925" y="1600200"/>
            <a:ext cx="7776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38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879" y="1600200"/>
            <a:ext cx="506224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038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654" y="2377074"/>
            <a:ext cx="5134692" cy="2972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59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99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732" y="1638783"/>
            <a:ext cx="6706536" cy="444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0958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6 Free Syslog Servers for Windows and </a:t>
            </a:r>
            <a:r>
              <a:rPr lang="en-US" altLang="zh-TW" b="1" dirty="0" smtClean="0"/>
              <a:t>Linux/Unix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/>
              <a:t>Kiwi Syslog Server Free Edition by </a:t>
            </a:r>
            <a:r>
              <a:rPr lang="en-US" altLang="zh-TW" b="1" dirty="0" err="1"/>
              <a:t>SolarWinds</a:t>
            </a:r>
            <a:endParaRPr lang="en-US" altLang="zh-TW" b="1" dirty="0"/>
          </a:p>
          <a:p>
            <a:r>
              <a:rPr lang="en-US" altLang="zh-TW" b="1" dirty="0" err="1"/>
              <a:t>SnmpSoft</a:t>
            </a:r>
            <a:r>
              <a:rPr lang="en-US" altLang="zh-TW" b="1" dirty="0"/>
              <a:t> Syslog Watcher</a:t>
            </a:r>
          </a:p>
          <a:p>
            <a:r>
              <a:rPr lang="en-US" altLang="zh-TW" b="1" dirty="0" err="1"/>
              <a:t>Paessler</a:t>
            </a:r>
            <a:r>
              <a:rPr lang="en-US" altLang="zh-TW" b="1" dirty="0"/>
              <a:t> PRTG Syslog </a:t>
            </a:r>
          </a:p>
          <a:p>
            <a:r>
              <a:rPr lang="en-US" altLang="zh-TW" b="1" dirty="0" err="1"/>
              <a:t>Splunk</a:t>
            </a:r>
            <a:r>
              <a:rPr lang="en-US" altLang="zh-TW" b="1" dirty="0"/>
              <a:t> Light </a:t>
            </a:r>
          </a:p>
          <a:p>
            <a:r>
              <a:rPr lang="en-US" altLang="zh-TW" b="1" dirty="0"/>
              <a:t>The Dude </a:t>
            </a:r>
          </a:p>
          <a:p>
            <a:r>
              <a:rPr lang="en-US" altLang="zh-TW" b="1" dirty="0" err="1"/>
              <a:t>WhatsUp</a:t>
            </a:r>
            <a:r>
              <a:rPr lang="en-US" altLang="zh-TW" b="1" dirty="0"/>
              <a:t> Syslog Server Free </a:t>
            </a:r>
            <a:r>
              <a:rPr lang="en-US" altLang="zh-TW" b="1" dirty="0" smtClean="0"/>
              <a:t>Tool</a:t>
            </a:r>
            <a:endParaRPr lang="en-US" altLang="zh-TW" b="1" dirty="0"/>
          </a:p>
        </p:txBody>
      </p:sp>
    </p:spTree>
    <p:extLst>
      <p:ext uri="{BB962C8B-B14F-4D97-AF65-F5344CB8AC3E}">
        <p14:creationId xmlns:p14="http://schemas.microsoft.com/office/powerpoint/2010/main" val="928004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dirty="0"/>
              <a:t>如果您有任何的問題</a:t>
            </a:r>
            <a:endParaRPr lang="en-US" altLang="zh-TW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:04-2260-5770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:02-2932-1427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help@farich.com.tw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:07-359-1912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:07-359-1913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131578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</Words>
  <Application>Microsoft Office PowerPoint</Application>
  <PresentationFormat>如螢幕大小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Vigor Syslog同時間收多台Vigor的處理方式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6 Free Syslog Servers for Windows and Linux/Unix</vt:lpstr>
      <vt:lpstr>如果您有任何的問題</vt:lpstr>
      <vt:lpstr>連絡門神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Vigor Syslog同時間收多台Vigor的處理方式</dc:title>
  <dc:creator>JanusLin</dc:creator>
  <cp:lastModifiedBy>JanusLin</cp:lastModifiedBy>
  <cp:revision>1</cp:revision>
  <dcterms:created xsi:type="dcterms:W3CDTF">2017-06-08T04:10:55Z</dcterms:created>
  <dcterms:modified xsi:type="dcterms:W3CDTF">2017-06-08T04:16:19Z</dcterms:modified>
</cp:coreProperties>
</file>