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pp_w1-3-ks-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541008"/>
            <a:ext cx="9144000" cy="3169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bddn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LibreNMS</a:t>
            </a:r>
            <a:r>
              <a:rPr lang="zh-TW" altLang="en-US" dirty="0" smtClean="0"/>
              <a:t>和</a:t>
            </a:r>
            <a:r>
              <a:rPr lang="en-US" altLang="zh-TW" dirty="0" smtClean="0"/>
              <a:t>UBDDNS</a:t>
            </a:r>
            <a:r>
              <a:rPr lang="zh-TW" altLang="en-US" dirty="0" smtClean="0"/>
              <a:t>監控所有的</a:t>
            </a:r>
            <a:r>
              <a:rPr lang="en-US" altLang="zh-TW" dirty="0" smtClean="0"/>
              <a:t>Vigor</a:t>
            </a:r>
            <a:r>
              <a:rPr lang="zh-TW" altLang="en-US" dirty="0" smtClean="0"/>
              <a:t>透過</a:t>
            </a:r>
            <a:r>
              <a:rPr lang="en-US" altLang="zh-TW" dirty="0" smtClean="0"/>
              <a:t>SNMP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r>
              <a:rPr lang="zh-TW" altLang="en-US" dirty="0" smtClean="0"/>
              <a:t>門神</a:t>
            </a:r>
            <a:r>
              <a:rPr lang="en-US" altLang="zh-TW" dirty="0" err="1" smtClean="0"/>
              <a:t>JanusLin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LibreNMS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Open Source(SNMP)</a:t>
            </a:r>
          </a:p>
          <a:p>
            <a:r>
              <a:rPr lang="en-US" altLang="zh-TW" dirty="0" smtClean="0"/>
              <a:t>Download </a:t>
            </a:r>
            <a:r>
              <a:rPr lang="en-US" altLang="zh-TW" dirty="0" err="1" smtClean="0"/>
              <a:t>vod</a:t>
            </a:r>
            <a:r>
              <a:rPr lang="zh-TW" altLang="en-US" dirty="0" smtClean="0"/>
              <a:t>就可以在虛擬機上面跑了</a:t>
            </a:r>
            <a:endParaRPr lang="en-US" altLang="zh-TW" dirty="0" smtClean="0"/>
          </a:p>
          <a:p>
            <a:r>
              <a:rPr lang="en-US" altLang="zh-TW" dirty="0" smtClean="0"/>
              <a:t>DHCP Client</a:t>
            </a:r>
          </a:p>
          <a:p>
            <a:r>
              <a:rPr lang="zh-TW" altLang="en-US" dirty="0" smtClean="0"/>
              <a:t>架設的地點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VPN</a:t>
            </a:r>
            <a:r>
              <a:rPr lang="zh-TW" altLang="en-US" dirty="0" smtClean="0"/>
              <a:t>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固定的真實</a:t>
            </a:r>
            <a:r>
              <a:rPr lang="en-US" altLang="zh-TW" dirty="0" smtClean="0"/>
              <a:t>IP</a:t>
            </a:r>
            <a:r>
              <a:rPr lang="zh-TW" altLang="en-US" dirty="0" smtClean="0"/>
              <a:t>內</a:t>
            </a:r>
            <a:r>
              <a:rPr lang="en-US" altLang="zh-TW" dirty="0" smtClean="0"/>
              <a:t>(SNMP</a:t>
            </a:r>
            <a:r>
              <a:rPr lang="zh-TW" altLang="en-US" dirty="0" smtClean="0"/>
              <a:t>要指定的</a:t>
            </a:r>
            <a:r>
              <a:rPr lang="en-US" altLang="zh-TW" dirty="0" smtClean="0"/>
              <a:t>IP</a:t>
            </a:r>
            <a:r>
              <a:rPr lang="zh-TW" altLang="en-US" dirty="0" smtClean="0"/>
              <a:t>，比較不會被攻擊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Vigor SNMP</a:t>
            </a:r>
            <a:r>
              <a:rPr lang="zh-TW" altLang="en-US" dirty="0" smtClean="0"/>
              <a:t>設定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8123" y="1600200"/>
            <a:ext cx="714775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動態</a:t>
            </a:r>
            <a:r>
              <a:rPr lang="en-US" altLang="zh-TW" dirty="0" smtClean="0"/>
              <a:t>DNS</a:t>
            </a:r>
            <a:r>
              <a:rPr lang="zh-TW" altLang="en-US" dirty="0" smtClean="0"/>
              <a:t>設定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50" y="1600200"/>
            <a:ext cx="711829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UBDDNS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http://ubddns.org</a:t>
            </a:r>
            <a:endParaRPr lang="en-US" altLang="zh-TW" dirty="0" smtClean="0"/>
          </a:p>
          <a:p>
            <a:r>
              <a:rPr lang="zh-TW" altLang="en-US" dirty="0" smtClean="0"/>
              <a:t>免費申請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539" y="1600200"/>
            <a:ext cx="647692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透過</a:t>
            </a:r>
            <a:r>
              <a:rPr lang="en-US" altLang="zh-TW" dirty="0" err="1" smtClean="0"/>
              <a:t>ubddns</a:t>
            </a:r>
            <a:r>
              <a:rPr lang="zh-TW" altLang="en-US" dirty="0" smtClean="0"/>
              <a:t>看到</a:t>
            </a:r>
            <a:r>
              <a:rPr lang="en-US" altLang="zh-TW" dirty="0" smtClean="0"/>
              <a:t>Vigor</a:t>
            </a:r>
            <a:r>
              <a:rPr lang="zh-TW" altLang="en-US" dirty="0" smtClean="0"/>
              <a:t>狀態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649" y="1600200"/>
            <a:ext cx="707670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dirty="0"/>
              <a:t>如果您有任何的問題</a:t>
            </a:r>
            <a:endParaRPr lang="en-US" altLang="zh-TW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</a:t>
            </a:r>
            <a:r>
              <a:rPr lang="en-US" altLang="zh-TW" sz="2000" dirty="0" smtClean="0"/>
              <a:t>07-588-1868</a:t>
            </a:r>
            <a:endParaRPr lang="en-US" altLang="zh-TW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smtClean="0"/>
              <a:t>:</a:t>
            </a:r>
            <a:r>
              <a:rPr lang="en-US" altLang="zh-TW" sz="2000" smtClean="0"/>
              <a:t>07-588-1870</a:t>
            </a:r>
            <a:endParaRPr lang="en-US" altLang="zh-TW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82062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@LINE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133</Words>
  <Application>Microsoft Office PowerPoint</Application>
  <PresentationFormat>如螢幕大小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LibreNMS和UBDDNS監控所有的Vigor透過SNMP</vt:lpstr>
      <vt:lpstr>LibreNMS</vt:lpstr>
      <vt:lpstr>Vigor SNMP設定</vt:lpstr>
      <vt:lpstr>動態DNS設定</vt:lpstr>
      <vt:lpstr>UBDDNS</vt:lpstr>
      <vt:lpstr>投影片 6</vt:lpstr>
      <vt:lpstr>透過ubddns看到Vigor狀態</vt:lpstr>
      <vt:lpstr>如果您有任何的問題</vt:lpstr>
      <vt:lpstr>@LINE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LibreNMS和UBDDNS監控所有的Vigor透過SNMP</dc:title>
  <dc:creator>JanusLin</dc:creator>
  <cp:lastModifiedBy>JanusLin</cp:lastModifiedBy>
  <cp:revision>13</cp:revision>
  <dcterms:created xsi:type="dcterms:W3CDTF">2017-06-16T08:56:00Z</dcterms:created>
  <dcterms:modified xsi:type="dcterms:W3CDTF">2019-08-02T00:55:32Z</dcterms:modified>
</cp:coreProperties>
</file>