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pPr/>
              <a:t>2018/11/14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pic>
        <p:nvPicPr>
          <p:cNvPr id="7" name="圖片 6" descr="三家-1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6327648"/>
            <a:ext cx="9144000" cy="53035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help@farich.com.tw" TargetMode="External"/><Relationship Id="rId2" Type="http://schemas.openxmlformats.org/officeDocument/2006/relationships/hyperlink" Target="mailto:help@ublink.org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shelp@ublink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單條</a:t>
            </a:r>
            <a:r>
              <a:rPr lang="en-US" altLang="zh-TW" dirty="0" err="1" smtClean="0"/>
              <a:t>xDSL</a:t>
            </a:r>
            <a:r>
              <a:rPr lang="en-US" altLang="zh-TW" dirty="0" smtClean="0"/>
              <a:t>/</a:t>
            </a:r>
            <a:r>
              <a:rPr lang="zh-TW" altLang="en-US" dirty="0" smtClean="0"/>
              <a:t>光世代</a:t>
            </a:r>
            <a:r>
              <a:rPr lang="en-US" altLang="zh-TW" dirty="0" err="1" smtClean="0"/>
              <a:t>pppoe</a:t>
            </a:r>
            <a:r>
              <a:rPr lang="zh-TW" altLang="en-US" dirty="0" smtClean="0"/>
              <a:t>透過</a:t>
            </a:r>
            <a:r>
              <a:rPr lang="en-US" altLang="zh-TW" dirty="0" err="1" smtClean="0"/>
              <a:t>ubddns</a:t>
            </a:r>
            <a:r>
              <a:rPr lang="zh-TW" altLang="en-US" dirty="0" smtClean="0"/>
              <a:t>也會有備援效果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smtClean="0"/>
              <a:t>UBLink.org</a:t>
            </a:r>
            <a:endParaRPr lang="zh-TW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@LINE</a:t>
            </a:r>
            <a:endParaRPr lang="zh-TW" altLang="en-US" smtClean="0"/>
          </a:p>
        </p:txBody>
      </p:sp>
      <p:pic>
        <p:nvPicPr>
          <p:cNvPr id="2560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774950" y="1600200"/>
            <a:ext cx="3594100" cy="4525963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ddns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vpn</a:t>
            </a:r>
            <a:r>
              <a:rPr lang="en-US" altLang="zh-TW" dirty="0" smtClean="0"/>
              <a:t> </a:t>
            </a:r>
            <a:r>
              <a:rPr lang="zh-TW" altLang="en-US" dirty="0" smtClean="0"/>
              <a:t>備援效果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4691" y="1600200"/>
            <a:ext cx="603461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@</a:t>
            </a:r>
            <a:r>
              <a:rPr lang="en-US" altLang="zh-TW" dirty="0" err="1" smtClean="0"/>
              <a:t>ip.hinet.net</a:t>
            </a:r>
            <a:endParaRPr lang="zh-TW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3449" y="1600200"/>
            <a:ext cx="707710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#hinet.net</a:t>
            </a:r>
            <a:endParaRPr lang="zh-TW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7413" y="1600200"/>
            <a:ext cx="592917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err="1" smtClean="0"/>
              <a:t>ubddns</a:t>
            </a:r>
            <a:endParaRPr lang="zh-TW" altLang="en-US" dirty="0"/>
          </a:p>
        </p:txBody>
      </p:sp>
      <p:pic>
        <p:nvPicPr>
          <p:cNvPr id="307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5336" y="1905520"/>
            <a:ext cx="7173327" cy="3915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</a:t>
            </a:r>
            <a:r>
              <a:rPr lang="zh-TW" altLang="en-US" dirty="0" smtClean="0"/>
              <a:t>撥</a:t>
            </a:r>
            <a:r>
              <a:rPr lang="en-US" altLang="zh-TW" smtClean="0"/>
              <a:t>ddns</a:t>
            </a:r>
            <a:endParaRPr lang="zh-TW" altLang="en-US"/>
          </a:p>
        </p:txBody>
      </p:sp>
      <p:pic>
        <p:nvPicPr>
          <p:cNvPr id="409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9595" y="1600200"/>
            <a:ext cx="612480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VPN Trunk/Backup</a:t>
            </a:r>
            <a:endParaRPr lang="zh-TW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7861" y="1600200"/>
            <a:ext cx="602827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4823" y="1600200"/>
            <a:ext cx="4994354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TW" smtClean="0"/>
              <a:t>The END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感謝您 </a:t>
            </a:r>
            <a:r>
              <a:rPr lang="en-US" altLang="zh-TW" sz="2400" smtClean="0"/>
              <a:t>!!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如果您有任何的問題</a:t>
            </a:r>
            <a:endParaRPr lang="en-US" altLang="zh-TW" sz="24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b="1" smtClean="0">
                <a:solidFill>
                  <a:srgbClr val="FF0000"/>
                </a:solidFill>
              </a:rPr>
              <a:t>單項產品詳細簡報請洽詢各區服務處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請洽</a:t>
            </a:r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台中</a:t>
            </a:r>
            <a:r>
              <a:rPr lang="en-US" altLang="zh-TW" sz="2400" smtClean="0"/>
              <a:t>:</a:t>
            </a:r>
            <a:r>
              <a:rPr lang="zh-TW" altLang="en-US" sz="2400" smtClean="0"/>
              <a:t>裕笠科技股份有限公司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:04-2260-5121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:04-2260-5770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2"/>
              </a:rPr>
              <a:t>help@ublink.org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台北</a:t>
            </a:r>
            <a:r>
              <a:rPr lang="en-US" altLang="zh-TW" sz="2400" smtClean="0"/>
              <a:t>:</a:t>
            </a:r>
            <a:r>
              <a:rPr lang="zh-TW" altLang="en-US" sz="2400" smtClean="0"/>
              <a:t>遠豐科技股份有限公司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:02-2932-1422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:02-2932-1427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3"/>
              </a:rPr>
              <a:t>help@farich.com.tw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r>
              <a:rPr lang="zh-TW" altLang="en-US" sz="2400" smtClean="0"/>
              <a:t>高雄</a:t>
            </a:r>
            <a:r>
              <a:rPr lang="en-US" altLang="zh-TW" sz="2400" smtClean="0"/>
              <a:t>:</a:t>
            </a:r>
            <a:r>
              <a:rPr lang="zh-TW" altLang="en-US" sz="2400" smtClean="0"/>
              <a:t>鉅創科技股份有限公司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電話</a:t>
            </a:r>
            <a:r>
              <a:rPr lang="en-US" altLang="zh-TW" sz="2000" smtClean="0"/>
              <a:t>:07-359-1912</a:t>
            </a:r>
          </a:p>
          <a:p>
            <a:pPr lvl="1" eaLnBrk="1" hangingPunct="1">
              <a:lnSpc>
                <a:spcPct val="80000"/>
              </a:lnSpc>
            </a:pPr>
            <a:r>
              <a:rPr lang="zh-TW" altLang="en-US" sz="2000" smtClean="0"/>
              <a:t>傳真</a:t>
            </a:r>
            <a:r>
              <a:rPr lang="en-US" altLang="zh-TW" sz="2000" smtClean="0"/>
              <a:t>:07-359-1913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zh-TW" sz="2000" smtClean="0">
                <a:hlinkClick r:id="rId4"/>
              </a:rPr>
              <a:t>kshelp@ublink.org</a:t>
            </a:r>
            <a:endParaRPr lang="en-US" altLang="zh-TW" sz="2000" smtClean="0"/>
          </a:p>
          <a:p>
            <a:pPr eaLnBrk="1" hangingPunct="1">
              <a:lnSpc>
                <a:spcPct val="80000"/>
              </a:lnSpc>
            </a:pPr>
            <a:endParaRPr lang="en-US" altLang="zh-TW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93</Words>
  <Application>Microsoft Office PowerPoint</Application>
  <PresentationFormat>如螢幕大小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單條xDSL/光世代pppoe透過ubddns也會有備援效果</vt:lpstr>
      <vt:lpstr>ddns vpn 備援效果</vt:lpstr>
      <vt:lpstr>@ip.hinet.net</vt:lpstr>
      <vt:lpstr>#hinet.net</vt:lpstr>
      <vt:lpstr>ubddns</vt:lpstr>
      <vt:lpstr>VPN撥ddns</vt:lpstr>
      <vt:lpstr>VPN Trunk/Backup</vt:lpstr>
      <vt:lpstr>投影片 8</vt:lpstr>
      <vt:lpstr>The END</vt:lpstr>
      <vt:lpstr>@LINE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單條xDSL/光世代pppoe透過ubddns也會有備援效果</dc:title>
  <dc:creator>JanusLin</dc:creator>
  <cp:lastModifiedBy>JanusLin</cp:lastModifiedBy>
  <cp:revision>11</cp:revision>
  <dcterms:created xsi:type="dcterms:W3CDTF">2018-11-14T03:54:52Z</dcterms:created>
  <dcterms:modified xsi:type="dcterms:W3CDTF">2018-11-14T08:25:05Z</dcterms:modified>
</cp:coreProperties>
</file>