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6" r:id="rId10"/>
    <p:sldId id="269" r:id="rId11"/>
    <p:sldId id="270" r:id="rId12"/>
    <p:sldId id="267" r:id="rId13"/>
    <p:sldId id="268" r:id="rId14"/>
    <p:sldId id="264" r:id="rId15"/>
    <p:sldId id="265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2019/1/22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B-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Vigor Firewall Filter </a:t>
            </a:r>
            <a:r>
              <a:rPr lang="zh-TW" altLang="en-US" dirty="0" smtClean="0"/>
              <a:t>解密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防火牆</a:t>
            </a:r>
            <a:r>
              <a:rPr lang="en-US" altLang="zh-TW" dirty="0" smtClean="0"/>
              <a:t>-</a:t>
            </a:r>
            <a:r>
              <a:rPr lang="zh-TW" altLang="en-US" dirty="0" smtClean="0"/>
              <a:t>過濾器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當用光一個大項之後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783"/>
            <a:ext cx="8229600" cy="343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到第三大項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5506"/>
            <a:ext cx="8229600" cy="32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過濾器主要動作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284" y="3105838"/>
            <a:ext cx="6849431" cy="15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技巧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擋的多還是擋的少</a:t>
            </a:r>
            <a:endParaRPr lang="en-US" altLang="zh-TW" dirty="0" smtClean="0"/>
          </a:p>
          <a:p>
            <a:r>
              <a:rPr lang="zh-TW" altLang="en-US" dirty="0" smtClean="0"/>
              <a:t>通過的多還是通過的少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選少的做設定</a:t>
            </a:r>
            <a:endParaRPr lang="en-US" altLang="zh-TW" dirty="0" smtClean="0"/>
          </a:p>
          <a:p>
            <a:pPr lvl="1"/>
            <a:r>
              <a:rPr lang="zh-TW" altLang="en-US" smtClean="0"/>
              <a:t>預設規則先通還是先擋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END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smtClean="0"/>
              <a:t>感謝您 </a:t>
            </a:r>
            <a:r>
              <a:rPr lang="en-US" altLang="zh-TW" sz="240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/>
              <a:t>如果您有任何的問題</a:t>
            </a:r>
            <a:endParaRPr lang="en-US" altLang="zh-TW" sz="24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/>
              <a:t>台中</a:t>
            </a:r>
            <a:r>
              <a:rPr lang="en-US" altLang="zh-TW" sz="2400" smtClean="0"/>
              <a:t>:</a:t>
            </a:r>
            <a:r>
              <a:rPr lang="zh-TW" altLang="en-US" sz="240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smtClean="0"/>
              <a:t>電話</a:t>
            </a:r>
            <a:r>
              <a:rPr lang="en-US" altLang="zh-TW" sz="200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smtClean="0"/>
              <a:t>傳真</a:t>
            </a:r>
            <a:r>
              <a:rPr lang="en-US" altLang="zh-TW" sz="2000" smtClean="0"/>
              <a:t>:04-2260-5770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hlinkClick r:id="rId2"/>
              </a:rPr>
              <a:t>help@ublink.org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/>
              <a:t>台北</a:t>
            </a:r>
            <a:r>
              <a:rPr lang="en-US" altLang="zh-TW" sz="2400" smtClean="0"/>
              <a:t>:</a:t>
            </a:r>
            <a:r>
              <a:rPr lang="zh-TW" altLang="en-US" sz="240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smtClean="0"/>
              <a:t>電話</a:t>
            </a:r>
            <a:r>
              <a:rPr lang="en-US" altLang="zh-TW" sz="200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smtClean="0"/>
              <a:t>傳真</a:t>
            </a:r>
            <a:r>
              <a:rPr lang="en-US" altLang="zh-TW" sz="2000" smtClean="0"/>
              <a:t>:02-2932-1427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hlinkClick r:id="rId3"/>
              </a:rPr>
              <a:t>help@farich.com.tw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smtClean="0"/>
              <a:t>高雄</a:t>
            </a:r>
            <a:r>
              <a:rPr lang="en-US" altLang="zh-TW" sz="2400" smtClean="0"/>
              <a:t>:</a:t>
            </a:r>
            <a:r>
              <a:rPr lang="zh-TW" altLang="en-US" sz="240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smtClean="0"/>
              <a:t>電話</a:t>
            </a:r>
            <a:r>
              <a:rPr lang="en-US" altLang="zh-TW" sz="2000" smtClean="0"/>
              <a:t>:07-359-1912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smtClean="0"/>
              <a:t>傳真</a:t>
            </a:r>
            <a:r>
              <a:rPr lang="en-US" altLang="zh-TW" sz="2000" smtClean="0"/>
              <a:t>:07-359-1913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hlinkClick r:id="rId4"/>
              </a:rPr>
              <a:t>kshelp@ublink.org</a:t>
            </a:r>
            <a:endParaRPr lang="en-US" altLang="zh-TW" sz="2000" smtClean="0"/>
          </a:p>
          <a:p>
            <a:pPr eaLnBrk="1" hangingPunct="1">
              <a:lnSpc>
                <a:spcPct val="80000"/>
              </a:lnSpc>
            </a:pPr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@LINE</a:t>
            </a:r>
            <a:endParaRPr lang="zh-TW" altLang="en-US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4950" y="1600200"/>
            <a:ext cx="3594100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基本設定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資料過濾器開始組別</a:t>
            </a:r>
            <a:r>
              <a:rPr lang="en-US" altLang="zh-TW" dirty="0" smtClean="0"/>
              <a:t>#2</a:t>
            </a:r>
            <a:br>
              <a:rPr lang="en-US" altLang="zh-TW" dirty="0" smtClean="0"/>
            </a:br>
            <a:r>
              <a:rPr lang="zh-TW" altLang="en-US" dirty="0" smtClean="0"/>
              <a:t>呼叫過濾器是在撥接階段</a:t>
            </a:r>
            <a:endParaRPr lang="zh-TW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8229600" cy="361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預設規則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過濾器先開或是先關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0574"/>
            <a:ext cx="8229600" cy="42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Firewall Filter</a:t>
            </a:r>
            <a:r>
              <a:rPr lang="zh-TW" altLang="en-US" dirty="0" smtClean="0"/>
              <a:t>是從 </a:t>
            </a:r>
            <a:r>
              <a:rPr lang="en-US" altLang="zh-TW" dirty="0" smtClean="0"/>
              <a:t>2-2 </a:t>
            </a:r>
            <a:r>
              <a:rPr lang="zh-TW" altLang="en-US" dirty="0" smtClean="0"/>
              <a:t>開始的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4130"/>
            <a:ext cx="8229600" cy="425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2-2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05" y="1600200"/>
            <a:ext cx="75273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封包的方向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誰是來源</a:t>
            </a:r>
            <a:endParaRPr lang="zh-TW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498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物件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群組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2028"/>
            <a:ext cx="8229600" cy="360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CSM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27308"/>
            <a:ext cx="8229600" cy="34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條件是</a:t>
            </a:r>
            <a:r>
              <a:rPr lang="en-US" altLang="zh-TW" dirty="0" smtClean="0"/>
              <a:t>and</a:t>
            </a:r>
            <a:r>
              <a:rPr lang="zh-TW" altLang="en-US" dirty="0" smtClean="0"/>
              <a:t>才成立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05" y="1600200"/>
            <a:ext cx="75273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130</Words>
  <Application>Microsoft Office PowerPoint</Application>
  <PresentationFormat>如螢幕大小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Vigor Firewall Filter 解密 防火牆-過濾器</vt:lpstr>
      <vt:lpstr>基本設定 資料過濾器開始組別#2 呼叫過濾器是在撥接階段</vt:lpstr>
      <vt:lpstr>預設規則 過濾器先開或是先關</vt:lpstr>
      <vt:lpstr>Firewall Filter是從 2-2 開始的</vt:lpstr>
      <vt:lpstr>2-2</vt:lpstr>
      <vt:lpstr>封包的方向 誰是來源</vt:lpstr>
      <vt:lpstr>物件 群組</vt:lpstr>
      <vt:lpstr>CSM</vt:lpstr>
      <vt:lpstr>條件是and才成立</vt:lpstr>
      <vt:lpstr>當用光一個大項之後</vt:lpstr>
      <vt:lpstr>到第三大項</vt:lpstr>
      <vt:lpstr>過濾器主要動作</vt:lpstr>
      <vt:lpstr>技巧</vt:lpstr>
      <vt:lpstr>The END</vt:lpstr>
      <vt:lpstr>@LINE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 Filter 解密</dc:title>
  <dc:creator>JanusLin</dc:creator>
  <cp:lastModifiedBy>JanusLin</cp:lastModifiedBy>
  <cp:revision>18</cp:revision>
  <dcterms:created xsi:type="dcterms:W3CDTF">2018-08-13T02:04:40Z</dcterms:created>
  <dcterms:modified xsi:type="dcterms:W3CDTF">2019-01-22T06:24:24Z</dcterms:modified>
</cp:coreProperties>
</file>