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0080625" cy="7559675" type="screen4x3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8" y="-84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DA134F3F-E03E-4C20-9C3F-3353428F7D4E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845501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zh-TW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fld id="{C98931D0-012E-4339-9E36-AB0B83AE1F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5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zh-TW" sz="2000" b="0" i="0" u="none" strike="noStrike" kern="1200">
        <a:ln>
          <a:noFill/>
        </a:ln>
        <a:latin typeface="Arial" pitchFamily="18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A21C2D-8425-4AE5-BEA8-4344F8B6EC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49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C9FA3CB-D77F-436A-9A0E-72AE091D428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730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BCE38E-151F-47DF-9F89-2200B2D780D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44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D9EC44-45D7-42FD-A9DF-1A525CA13D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93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32543C-FAC1-4C90-8742-8C88A79AD62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44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F23790-7794-4496-9CC6-8B8CD1FA7FC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80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3B2414-361D-4583-8ED2-68874BC10F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42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DE892C-9D9B-42FD-B662-15EC40B3511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97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2545DE-CA52-40D4-AB5D-BF404D4C6D7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04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10FD5B-7DC0-4D39-8166-4A7A96B309D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05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6BE0D5-4576-429D-B144-08C6BD1F917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30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 altLang="zh-TW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Microsoft YaHei" pitchFamily="2"/>
                <a:cs typeface="Tahoma" pitchFamily="2"/>
              </a:defRPr>
            </a:lvl1pPr>
          </a:lstStyle>
          <a:p>
            <a:pPr lvl="0"/>
            <a:fld id="{9FF07FFF-0C14-485D-84DC-B4B2FC659BD7}" type="slidenum">
              <a:t>‹#›</a:t>
            </a:fld>
            <a:endParaRPr lang="en-US"/>
          </a:p>
        </p:txBody>
      </p:sp>
      <p:pic>
        <p:nvPicPr>
          <p:cNvPr id="7" name="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6120000" y="6982200"/>
            <a:ext cx="3962520" cy="5778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en-US" altLang="zh-TW" sz="4400" b="0" i="0" u="none" strike="noStrike" kern="1200">
          <a:ln>
            <a:noFill/>
          </a:ln>
          <a:latin typeface="Arial" pitchFamily="18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en-US" altLang="zh-TW" sz="3200" b="0" i="0" u="none" strike="noStrike" kern="1200">
          <a:ln>
            <a:noFill/>
          </a:ln>
          <a:latin typeface="Arial" pitchFamily="18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>
          <a:xfrm>
            <a:off x="468360" y="711000"/>
            <a:ext cx="9071640" cy="43290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/>
            </a:r>
            <a:br>
              <a:rPr lang="en-US"/>
            </a:br>
            <a:r>
              <a:rPr lang="en-US" sz="4800" b="1">
                <a:solidFill>
                  <a:srgbClr val="000000"/>
                </a:solidFill>
                <a:latin typeface="標楷體" pitchFamily="65"/>
                <a:ea typeface="標楷體" pitchFamily="65"/>
              </a:rPr>
              <a:t>UBLink Radius Server </a:t>
            </a:r>
            <a:r>
              <a:rPr lang="zh-TW" altLang="en-US" sz="4800" b="1">
                <a:solidFill>
                  <a:srgbClr val="000000"/>
                </a:solidFill>
                <a:latin typeface="標楷體" pitchFamily="65"/>
                <a:ea typeface="標楷體" pitchFamily="65"/>
              </a:rPr>
              <a:t>上網認證管理系統</a:t>
            </a:r>
            <a:r>
              <a:rPr lang="en-US" sz="4800" b="1">
                <a:solidFill>
                  <a:srgbClr val="000000"/>
                </a:solidFill>
                <a:latin typeface="標楷體" pitchFamily="65"/>
                <a:ea typeface="標楷體" pitchFamily="65"/>
              </a:rPr>
              <a:t/>
            </a:r>
            <a:br>
              <a:rPr lang="en-US" sz="4800" b="1">
                <a:solidFill>
                  <a:srgbClr val="000000"/>
                </a:solidFill>
                <a:latin typeface="標楷體" pitchFamily="65"/>
                <a:ea typeface="標楷體" pitchFamily="65"/>
              </a:rPr>
            </a:br>
            <a:r>
              <a:rPr lang="en-US"/>
              <a:t/>
            </a:r>
            <a:br>
              <a:rPr lang="en-US"/>
            </a:br>
            <a:r>
              <a:rPr lang="en-US"/>
              <a:t>URS手冊 V1.10</a:t>
            </a:r>
            <a:br>
              <a:rPr lang="en-US"/>
            </a:br>
            <a:endParaRPr lang="en-US"/>
          </a:p>
        </p:txBody>
      </p:sp>
      <p:sp>
        <p:nvSpPr>
          <p:cNvPr id="3" name="手繪多邊形 2"/>
          <p:cNvSpPr/>
          <p:nvPr/>
        </p:nvSpPr>
        <p:spPr>
          <a:xfrm>
            <a:off x="2160000" y="5014440"/>
            <a:ext cx="6095880" cy="1465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u="none" strike="noStrike" kern="1200">
                <a:ln>
                  <a:noFill/>
                </a:ln>
                <a:solidFill>
                  <a:srgbClr val="000000"/>
                </a:solidFill>
                <a:latin typeface="Arial" pitchFamily="18"/>
                <a:ea typeface="Microsoft YaHei" pitchFamily="2"/>
                <a:cs typeface="Mangal" pitchFamily="2"/>
              </a:rPr>
              <a:t>                                   UBLink.org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(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北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)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遠豐科技股份有限公司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02-29321422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(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中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)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裕笠科技股份有限公司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04-22605121</a:t>
            </a:r>
          </a:p>
          <a:p>
            <a:pPr marL="0" marR="0" lvl="0" indent="0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(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南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)</a:t>
            </a:r>
            <a:r>
              <a:rPr lang="zh-TW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鉅創科技股份有限公司</a:t>
            </a:r>
            <a:r>
              <a:rPr lang="en-US" sz="2400" b="0" i="0" u="none" strike="noStrike" kern="1200">
                <a:ln>
                  <a:noFill/>
                </a:ln>
                <a:latin typeface="標楷體" pitchFamily="65"/>
                <a:ea typeface="標楷體" pitchFamily="65"/>
                <a:cs typeface="標楷體" pitchFamily="65"/>
              </a:rPr>
              <a:t>07-3591912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>
          <a:xfrm>
            <a:off x="468360" y="357840"/>
            <a:ext cx="907164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TRACERT網路路由測試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0000" y="1620000"/>
            <a:ext cx="8460000" cy="52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BACKUP備份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800000"/>
            <a:ext cx="9360000" cy="50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TEST_BACKUP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會在</a:t>
            </a:r>
            <a:r>
              <a:rPr lang="en-US" altLang="zh-TW"/>
              <a:t>BACKUP</a:t>
            </a:r>
            <a:r>
              <a:rPr lang="zh-TW" altLang="en-US"/>
              <a:t>設定的主機分享目錄中產生一個</a:t>
            </a:r>
          </a:p>
          <a:p>
            <a:pPr lvl="0"/>
            <a:r>
              <a:rPr lang="en-US"/>
              <a:t>UB_URS_BACKUPTEST檔案。</a:t>
            </a:r>
          </a:p>
          <a:p>
            <a:pPr lvl="0"/>
            <a:r>
              <a:rPr lang="zh-TW" altLang="en-US"/>
              <a:t>如果沒有產生</a:t>
            </a:r>
            <a:r>
              <a:rPr lang="en-US" altLang="zh-TW"/>
              <a:t>,</a:t>
            </a:r>
            <a:r>
              <a:rPr lang="zh-TW" altLang="en-US"/>
              <a:t>請再查一下 </a:t>
            </a:r>
            <a:r>
              <a:rPr lang="en-US" altLang="zh-TW"/>
              <a:t>BACKUP</a:t>
            </a:r>
            <a:r>
              <a:rPr lang="zh-TW" altLang="en-US"/>
              <a:t>的設定資料。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RESTORE回覆備份資料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440000"/>
            <a:ext cx="9360000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PING_POWER_STATUS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這個功能是用於市電有問題時</a:t>
            </a:r>
            <a:r>
              <a:rPr lang="en-US" altLang="zh-TW"/>
              <a:t>(</a:t>
            </a:r>
            <a:r>
              <a:rPr lang="zh-TW" altLang="en-US"/>
              <a:t>由市電供電的設備沒有回應</a:t>
            </a:r>
            <a:r>
              <a:rPr lang="en-US" altLang="zh-TW"/>
              <a:t>),</a:t>
            </a:r>
            <a:r>
              <a:rPr lang="zh-TW" altLang="en-US"/>
              <a:t>利用</a:t>
            </a:r>
            <a:r>
              <a:rPr lang="en-US" altLang="zh-TW"/>
              <a:t>UPS</a:t>
            </a:r>
            <a:r>
              <a:rPr lang="zh-TW" altLang="en-US"/>
              <a:t>設備供電時自動把</a:t>
            </a:r>
            <a:r>
              <a:rPr lang="en-US" altLang="zh-TW"/>
              <a:t>USR</a:t>
            </a:r>
            <a:r>
              <a:rPr lang="zh-TW" altLang="en-US"/>
              <a:t>關機的功能。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65840" y="3780000"/>
            <a:ext cx="9254160" cy="28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RESET_SYSTEM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360800"/>
            <a:ext cx="9360000" cy="277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REGISTRATION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使用光碟版的</a:t>
            </a:r>
            <a:r>
              <a:rPr lang="en-US" altLang="zh-TW"/>
              <a:t>URS</a:t>
            </a:r>
            <a:r>
              <a:rPr lang="zh-TW" altLang="en-US"/>
              <a:t>會有有效測試期的顯示</a:t>
            </a:r>
          </a:p>
          <a:p>
            <a:pPr lvl="0"/>
            <a:r>
              <a:rPr lang="en-US"/>
              <a:t>SYSTEM CAN USR THE TIME REMAINING</a:t>
            </a:r>
          </a:p>
          <a:p>
            <a:pPr lvl="0"/>
            <a:r>
              <a:rPr lang="en-US"/>
              <a:t>URS由光碟運行的為60天測試版,在輸入註冊碼後就可正常使用。</a:t>
            </a:r>
          </a:p>
          <a:p>
            <a:pPr lvl="0"/>
            <a:r>
              <a:rPr lang="zh-TW" altLang="en-US"/>
              <a:t>註冊碼請把</a:t>
            </a:r>
            <a:r>
              <a:rPr lang="en-US" altLang="zh-TW"/>
              <a:t>Machine Code</a:t>
            </a:r>
            <a:r>
              <a:rPr lang="zh-TW" altLang="en-US"/>
              <a:t>回傳後才能取得。</a:t>
            </a:r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REGISTRATION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使用光碟版的</a:t>
            </a:r>
            <a:r>
              <a:rPr lang="en-US" altLang="zh-TW"/>
              <a:t>URS</a:t>
            </a:r>
            <a:r>
              <a:rPr lang="zh-TW" altLang="en-US"/>
              <a:t>會有有效測試期的顯示</a:t>
            </a:r>
          </a:p>
          <a:p>
            <a:pPr lvl="0"/>
            <a:r>
              <a:rPr lang="en-US"/>
              <a:t>SYSTEM CAN USR THE TIME REMAINING</a:t>
            </a:r>
          </a:p>
          <a:p>
            <a:pPr lvl="0"/>
            <a:r>
              <a:rPr lang="en-US"/>
              <a:t>URS由光碟運行的為60天測試版,在輸入註冊碼後就可正常使用。</a:t>
            </a:r>
          </a:p>
          <a:p>
            <a:pPr lvl="0"/>
            <a:r>
              <a:rPr lang="zh-TW" altLang="en-US"/>
              <a:t>註冊碼請把</a:t>
            </a:r>
            <a:r>
              <a:rPr lang="en-US" altLang="zh-TW"/>
              <a:t>Machine Code</a:t>
            </a:r>
            <a:r>
              <a:rPr lang="zh-TW" altLang="en-US"/>
              <a:t>回傳後才能取得。</a:t>
            </a:r>
          </a:p>
          <a:p>
            <a:pPr lvl="0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620000"/>
            <a:ext cx="9180000" cy="52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WEB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>
          <a:xfrm>
            <a:off x="540000" y="1490760"/>
            <a:ext cx="9071640" cy="516924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URS的WEB管理介面是http://[URS的IP]:250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68360" y="2271960"/>
            <a:ext cx="9251640" cy="4568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CONSOLE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請把</a:t>
            </a:r>
            <a:r>
              <a:rPr lang="en-US" altLang="zh-TW"/>
              <a:t>URS </a:t>
            </a:r>
            <a:r>
              <a:rPr lang="zh-TW" altLang="en-US"/>
              <a:t>接上顯示器和鍵盤後開啟電源</a:t>
            </a:r>
          </a:p>
          <a:p>
            <a:pPr lvl="0"/>
            <a:r>
              <a:rPr lang="zh-TW" altLang="en-US"/>
              <a:t>在顯示器上就會看到開機資訊，開機完成後就會出現</a:t>
            </a:r>
            <a:r>
              <a:rPr lang="en-US" altLang="zh-TW"/>
              <a:t>CONSOLE</a:t>
            </a:r>
          </a:p>
          <a:p>
            <a:pPr lvl="0"/>
            <a:r>
              <a:rPr lang="zh-TW" altLang="en-US"/>
              <a:t>如需要操作</a:t>
            </a:r>
            <a:r>
              <a:rPr lang="en-US" altLang="zh-TW"/>
              <a:t>,</a:t>
            </a:r>
            <a:r>
              <a:rPr lang="zh-TW" altLang="en-US"/>
              <a:t>請依需求輸入大寫的英文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720000"/>
            <a:ext cx="9360000" cy="61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修改管理帳號密碼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620000"/>
            <a:ext cx="9360000" cy="52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次管理員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620000"/>
            <a:ext cx="9360000" cy="50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080000"/>
            <a:ext cx="9360000" cy="57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系統設定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260000"/>
            <a:ext cx="918000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使用者管理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440000"/>
            <a:ext cx="9175679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帳號滙入滙出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zh-TW" altLang="en-US"/>
              <a:t>格式</a:t>
            </a:r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0" y="2700000"/>
            <a:ext cx="6781680" cy="1247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大量新增帳號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440000"/>
            <a:ext cx="9000000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單筆新增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260000"/>
            <a:ext cx="936000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線路偵測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000" y="1440000"/>
            <a:ext cx="9720000" cy="52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IP設定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000" y="1440000"/>
            <a:ext cx="9720000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線路偵測點設定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420200"/>
            <a:ext cx="9000000" cy="54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記錄查詢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260000"/>
            <a:ext cx="931284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zh-TW" altLang="en-US"/>
              <a:t>線路偵測記錄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95280" y="1821960"/>
            <a:ext cx="9286920" cy="5018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SET_IP 設定IP位址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None/>
            </a:pPr>
            <a:endParaRPr lang="en-US"/>
          </a:p>
          <a:p>
            <a:pPr lvl="0">
              <a:buNone/>
            </a:pPr>
            <a:endParaRPr lang="en-US"/>
          </a:p>
        </p:txBody>
      </p:sp>
      <p:pic>
        <p:nvPicPr>
          <p:cNvPr id="4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000" y="1440000"/>
            <a:ext cx="9540000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DHCP 設定自動取得IP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000" y="1440000"/>
            <a:ext cx="972000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STATIC設定固定IP位址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0000" y="1260000"/>
            <a:ext cx="9720000" cy="55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SET_TIME設定本機時間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1800000"/>
            <a:ext cx="9000000" cy="50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>
          <a:xfrm>
            <a:off x="503999" y="250920"/>
            <a:ext cx="9071640" cy="13629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EFFECTIVE</a:t>
            </a:r>
            <a:br>
              <a:rPr lang="en-US"/>
            </a:br>
            <a:r>
              <a:rPr lang="zh-TW" altLang="en-US"/>
              <a:t>利用</a:t>
            </a:r>
            <a:r>
              <a:rPr lang="en-US" altLang="zh-TW"/>
              <a:t>TIME SERVER</a:t>
            </a:r>
            <a:r>
              <a:rPr lang="zh-TW" altLang="en-US"/>
              <a:t>效正主機時間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0" y="2160000"/>
            <a:ext cx="8640000" cy="468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PING測試</a:t>
            </a:r>
          </a:p>
        </p:txBody>
      </p:sp>
      <p:pic>
        <p:nvPicPr>
          <p:cNvPr id="3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0000" y="1620000"/>
            <a:ext cx="8280000" cy="52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269</Words>
  <Application>Microsoft Office PowerPoint</Application>
  <PresentationFormat>如螢幕大小 (4:3)</PresentationFormat>
  <Paragraphs>50</Paragraphs>
  <Slides>32</Slides>
  <Notes>32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3" baseType="lpstr">
      <vt:lpstr>預設</vt:lpstr>
      <vt:lpstr> UBLink Radius Server 上網認證管理系統  URS手冊 V1.10 </vt:lpstr>
      <vt:lpstr>CONSOLE</vt:lpstr>
      <vt:lpstr>IP設定</vt:lpstr>
      <vt:lpstr>SET_IP 設定IP位址</vt:lpstr>
      <vt:lpstr>DHCP 設定自動取得IP</vt:lpstr>
      <vt:lpstr>STATIC設定固定IP位址</vt:lpstr>
      <vt:lpstr>SET_TIME設定本機時間</vt:lpstr>
      <vt:lpstr>EFFECTIVE 利用TIME SERVER效正主機時間</vt:lpstr>
      <vt:lpstr>PING測試</vt:lpstr>
      <vt:lpstr>TRACERT網路路由測試</vt:lpstr>
      <vt:lpstr>BACKUP備份</vt:lpstr>
      <vt:lpstr>TEST_BACKUP</vt:lpstr>
      <vt:lpstr>RESTORE回覆備份資料</vt:lpstr>
      <vt:lpstr>PING_POWER_STATUS</vt:lpstr>
      <vt:lpstr>RESET_SYSTEM</vt:lpstr>
      <vt:lpstr>REGISTRATION</vt:lpstr>
      <vt:lpstr>REGISTRATION</vt:lpstr>
      <vt:lpstr>PowerPoint 簡報</vt:lpstr>
      <vt:lpstr>WEB</vt:lpstr>
      <vt:lpstr>PowerPoint 簡報</vt:lpstr>
      <vt:lpstr>修改管理帳號密碼</vt:lpstr>
      <vt:lpstr>次管理員</vt:lpstr>
      <vt:lpstr>PowerPoint 簡報</vt:lpstr>
      <vt:lpstr>系統設定</vt:lpstr>
      <vt:lpstr>使用者管理</vt:lpstr>
      <vt:lpstr>帳號滙入滙出</vt:lpstr>
      <vt:lpstr>大量新增帳號</vt:lpstr>
      <vt:lpstr>單筆新增</vt:lpstr>
      <vt:lpstr>線路偵測</vt:lpstr>
      <vt:lpstr>線路偵測點設定</vt:lpstr>
      <vt:lpstr>記錄查詢</vt:lpstr>
      <vt:lpstr>線路偵測記錄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UBLink Radius Server 上網認證管理系統  URS手冊 V1.10 </dc:title>
  <cp:lastModifiedBy>JanusLin</cp:lastModifiedBy>
  <cp:revision>19</cp:revision>
  <cp:lastPrinted>2012-12-03T15:33:13Z</cp:lastPrinted>
  <dcterms:created xsi:type="dcterms:W3CDTF">2012-03-26T13:08:58Z</dcterms:created>
  <dcterms:modified xsi:type="dcterms:W3CDTF">2014-02-20T04:50:16Z</dcterms:modified>
</cp:coreProperties>
</file>