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7" r:id="rId9"/>
    <p:sldId id="268" r:id="rId10"/>
    <p:sldId id="262" r:id="rId11"/>
    <p:sldId id="269" r:id="rId12"/>
    <p:sldId id="270" r:id="rId13"/>
    <p:sldId id="263" r:id="rId14"/>
    <p:sldId id="265" r:id="rId15"/>
    <p:sldId id="275" r:id="rId16"/>
    <p:sldId id="264" r:id="rId17"/>
    <p:sldId id="271" r:id="rId18"/>
    <p:sldId id="272" r:id="rId19"/>
    <p:sldId id="274" r:id="rId20"/>
    <p:sldId id="276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564" y="6381328"/>
            <a:ext cx="3260435" cy="4766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ublink.org" TargetMode="External"/><Relationship Id="rId2" Type="http://schemas.openxmlformats.org/officeDocument/2006/relationships/hyperlink" Target="mailto:help@farich.com.t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工程師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</a:p>
          <a:p>
            <a:r>
              <a:rPr lang="zh-TW" altLang="en-US" dirty="0" smtClean="0"/>
              <a:t>門神</a:t>
            </a:r>
            <a:r>
              <a:rPr lang="en-US" altLang="zh-TW" dirty="0" err="1" smtClean="0"/>
              <a:t>JanusLin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099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工程師的成長曲</a:t>
            </a:r>
            <a:r>
              <a:rPr lang="zh-TW" altLang="en-US" dirty="0"/>
              <a:t>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3" y="1268760"/>
            <a:ext cx="7621587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477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危機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停</a:t>
            </a:r>
            <a:r>
              <a:rPr lang="zh-TW" altLang="en-US" dirty="0"/>
              <a:t>止</a:t>
            </a:r>
            <a:r>
              <a:rPr lang="zh-TW" altLang="en-US" dirty="0" smtClean="0"/>
              <a:t>學習</a:t>
            </a:r>
            <a:endParaRPr lang="en-US" altLang="zh-TW" dirty="0" smtClean="0"/>
          </a:p>
          <a:p>
            <a:r>
              <a:rPr lang="zh-TW" altLang="en-US" dirty="0" smtClean="0"/>
              <a:t>當你被主管冰凍的時候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你要冷靜的發現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你會什麼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你能做什麼</a:t>
            </a:r>
            <a:endParaRPr lang="en-US" altLang="zh-TW" dirty="0" smtClean="0"/>
          </a:p>
          <a:p>
            <a:r>
              <a:rPr lang="zh-TW" altLang="en-US" dirty="0" smtClean="0"/>
              <a:t>你值多少</a:t>
            </a:r>
            <a:r>
              <a:rPr lang="en-US" altLang="zh-TW" dirty="0" smtClean="0"/>
              <a:t>$</a:t>
            </a:r>
          </a:p>
          <a:p>
            <a:r>
              <a:rPr lang="zh-TW" altLang="en-US" dirty="0" smtClean="0"/>
              <a:t>離開工程師的位置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你會還做什麼</a:t>
            </a:r>
            <a:endParaRPr lang="en-US" altLang="zh-TW" dirty="0" smtClean="0"/>
          </a:p>
          <a:p>
            <a:r>
              <a:rPr lang="zh-TW" altLang="en-US" dirty="0"/>
              <a:t>沒有盲腸那來的盲腸炎</a:t>
            </a:r>
            <a:r>
              <a:rPr lang="en-US" altLang="zh-TW" dirty="0"/>
              <a:t>,</a:t>
            </a:r>
            <a:r>
              <a:rPr lang="zh-TW" altLang="en-US" dirty="0"/>
              <a:t>沒有問題那需要</a:t>
            </a:r>
            <a:r>
              <a:rPr lang="zh-TW" altLang="en-US" dirty="0" smtClean="0"/>
              <a:t>工程師</a:t>
            </a:r>
            <a:endParaRPr lang="en-US" altLang="zh-TW" dirty="0" smtClean="0"/>
          </a:p>
          <a:p>
            <a:r>
              <a:rPr lang="zh-TW" altLang="en-US" dirty="0"/>
              <a:t>你若不想做</a:t>
            </a:r>
            <a:r>
              <a:rPr lang="en-US" altLang="zh-TW" dirty="0"/>
              <a:t>,</a:t>
            </a:r>
            <a:r>
              <a:rPr lang="zh-TW" altLang="en-US" dirty="0"/>
              <a:t>總會找到</a:t>
            </a:r>
            <a:r>
              <a:rPr lang="zh-TW" altLang="en-US" dirty="0" smtClean="0"/>
              <a:t>藉口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</a:t>
            </a:r>
            <a:r>
              <a:rPr lang="zh-TW" altLang="en-US" dirty="0"/>
              <a:t>若想做</a:t>
            </a:r>
            <a:r>
              <a:rPr lang="en-US" altLang="zh-TW" dirty="0"/>
              <a:t>,</a:t>
            </a:r>
            <a:r>
              <a:rPr lang="zh-TW" altLang="en-US" dirty="0"/>
              <a:t>總會找到方法</a:t>
            </a:r>
            <a:endParaRPr lang="en-US" altLang="zh-TW" dirty="0"/>
          </a:p>
          <a:p>
            <a:r>
              <a:rPr lang="zh-TW" altLang="en-US" dirty="0" smtClean="0"/>
              <a:t>工程師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你免費嗎</a:t>
            </a:r>
            <a:endParaRPr lang="en-US" altLang="zh-TW" dirty="0" smtClean="0"/>
          </a:p>
          <a:p>
            <a:r>
              <a:rPr lang="zh-TW" altLang="en-US" dirty="0" smtClean="0"/>
              <a:t>上一次感到工作焦慮是幾歲的時候</a:t>
            </a:r>
            <a:endParaRPr lang="en-US" altLang="zh-TW" dirty="0" smtClean="0"/>
          </a:p>
          <a:p>
            <a:r>
              <a:rPr lang="zh-TW" altLang="en-US" dirty="0"/>
              <a:t>世界本來就不公平</a:t>
            </a:r>
            <a:r>
              <a:rPr lang="en-US" altLang="zh-TW" dirty="0"/>
              <a:t>,</a:t>
            </a:r>
            <a:r>
              <a:rPr lang="zh-TW" altLang="en-US" dirty="0"/>
              <a:t>不努力</a:t>
            </a:r>
            <a:r>
              <a:rPr lang="en-US" altLang="zh-TW" dirty="0"/>
              <a:t>,</a:t>
            </a:r>
            <a:r>
              <a:rPr lang="zh-TW" altLang="en-US" dirty="0"/>
              <a:t>活該魯蛇一輩子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4595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認識公司的本值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公司請你來幹什麼</a:t>
            </a:r>
            <a:endParaRPr lang="en-US" altLang="zh-TW" smtClean="0"/>
          </a:p>
          <a:p>
            <a:r>
              <a:rPr lang="zh-TW" altLang="en-US" dirty="0" smtClean="0"/>
              <a:t>公司不是一個教育或是慈善單位</a:t>
            </a:r>
            <a:endParaRPr lang="en-US" altLang="zh-TW" dirty="0" smtClean="0"/>
          </a:p>
          <a:p>
            <a:r>
              <a:rPr lang="zh-TW" altLang="en-US" dirty="0" smtClean="0"/>
              <a:t>要成為人才</a:t>
            </a:r>
            <a:r>
              <a:rPr lang="en-US" altLang="zh-TW" dirty="0" smtClean="0"/>
              <a:t>,</a:t>
            </a:r>
            <a:r>
              <a:rPr lang="zh-TW" altLang="en-US" dirty="0" smtClean="0"/>
              <a:t>不是要靠人家教你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你要努力學習</a:t>
            </a:r>
            <a:r>
              <a:rPr lang="en-US" altLang="zh-TW" dirty="0" smtClean="0"/>
              <a:t>,</a:t>
            </a:r>
            <a:r>
              <a:rPr lang="zh-TW" altLang="en-US" dirty="0" smtClean="0"/>
              <a:t>才能讓你成為一個人才</a:t>
            </a:r>
            <a:endParaRPr lang="en-US" altLang="zh-TW" dirty="0" smtClean="0"/>
          </a:p>
          <a:p>
            <a:r>
              <a:rPr lang="zh-TW" altLang="en-US" dirty="0" smtClean="0"/>
              <a:t>不要認為公司沒有你</a:t>
            </a:r>
            <a:r>
              <a:rPr lang="en-US" altLang="zh-TW" dirty="0" smtClean="0"/>
              <a:t>,</a:t>
            </a:r>
            <a:r>
              <a:rPr lang="zh-TW" altLang="en-US" dirty="0" smtClean="0"/>
              <a:t>會倒</a:t>
            </a:r>
            <a:endParaRPr lang="en-US" altLang="zh-TW" dirty="0" smtClean="0"/>
          </a:p>
          <a:p>
            <a:r>
              <a:rPr lang="zh-TW" altLang="en-US" dirty="0"/>
              <a:t>人貧窮的往往不是他的口袋</a:t>
            </a:r>
            <a:r>
              <a:rPr lang="en-US" altLang="zh-TW" dirty="0"/>
              <a:t>,</a:t>
            </a:r>
            <a:r>
              <a:rPr lang="zh-TW" altLang="en-US" dirty="0"/>
              <a:t>而是他的</a:t>
            </a:r>
            <a:r>
              <a:rPr lang="zh-TW" altLang="en-US" dirty="0" smtClean="0"/>
              <a:t>腦袋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0447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當</a:t>
            </a:r>
            <a:r>
              <a:rPr lang="en-US" altLang="zh-TW" dirty="0" smtClean="0"/>
              <a:t>Z&gt;B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你要怎樣規劃你的成長</a:t>
            </a:r>
            <a:endParaRPr lang="en-US" altLang="zh-TW" dirty="0" smtClean="0"/>
          </a:p>
          <a:p>
            <a:r>
              <a:rPr lang="zh-TW" altLang="en-US" dirty="0" smtClean="0"/>
              <a:t>多參加聚會多交給個朋友</a:t>
            </a:r>
            <a:r>
              <a:rPr lang="en-US" altLang="zh-TW" dirty="0" smtClean="0"/>
              <a:t>,</a:t>
            </a:r>
            <a:r>
              <a:rPr lang="zh-TW" altLang="en-US" dirty="0" smtClean="0"/>
              <a:t>一天認識一位新朋友就多了一個人脈</a:t>
            </a:r>
            <a:endParaRPr lang="en-US" altLang="zh-TW" dirty="0" smtClean="0"/>
          </a:p>
          <a:p>
            <a:r>
              <a:rPr lang="zh-TW" altLang="en-US" dirty="0" smtClean="0"/>
              <a:t>觀念的提昇</a:t>
            </a:r>
            <a:endParaRPr lang="en-US" altLang="zh-TW" dirty="0" smtClean="0"/>
          </a:p>
          <a:p>
            <a:r>
              <a:rPr lang="zh-TW" altLang="en-US" dirty="0" smtClean="0"/>
              <a:t>進修</a:t>
            </a:r>
            <a:endParaRPr lang="en-US" altLang="zh-TW" dirty="0" smtClean="0"/>
          </a:p>
          <a:p>
            <a:r>
              <a:rPr lang="zh-TW" altLang="en-US" dirty="0" smtClean="0"/>
              <a:t>多讀幾本好書</a:t>
            </a:r>
            <a:endParaRPr lang="en-US" altLang="zh-TW" dirty="0" smtClean="0"/>
          </a:p>
          <a:p>
            <a:r>
              <a:rPr lang="zh-TW" altLang="en-US" dirty="0" smtClean="0"/>
              <a:t>每天讀一篇好文章</a:t>
            </a:r>
            <a:r>
              <a:rPr lang="en-US" altLang="zh-TW" dirty="0" smtClean="0"/>
              <a:t>,</a:t>
            </a:r>
            <a:r>
              <a:rPr lang="zh-TW" altLang="en-US" smtClean="0"/>
              <a:t>甚至只有一句佳言</a:t>
            </a:r>
            <a:endParaRPr lang="en-US" altLang="zh-TW" dirty="0" smtClean="0"/>
          </a:p>
          <a:p>
            <a:r>
              <a:rPr lang="zh-TW" altLang="en-US" dirty="0" smtClean="0"/>
              <a:t>遠離無意義的事件</a:t>
            </a:r>
            <a:r>
              <a:rPr lang="en-US" altLang="zh-TW" dirty="0" smtClean="0"/>
              <a:t>,</a:t>
            </a:r>
            <a:r>
              <a:rPr lang="zh-TW" altLang="en-US" dirty="0" smtClean="0"/>
              <a:t>例如點</a:t>
            </a:r>
            <a:r>
              <a:rPr lang="en-US" altLang="zh-TW" dirty="0" smtClean="0"/>
              <a:t>”</a:t>
            </a:r>
            <a:r>
              <a:rPr lang="zh-TW" altLang="en-US" dirty="0" smtClean="0"/>
              <a:t>讚</a:t>
            </a:r>
            <a:r>
              <a:rPr lang="en-US" altLang="zh-TW" dirty="0" smtClean="0"/>
              <a:t>”(</a:t>
            </a:r>
            <a:r>
              <a:rPr lang="zh-TW" altLang="en-US" dirty="0" smtClean="0"/>
              <a:t>這是消遣和娛樂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4345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工程師昇遷的機會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把握每一次上場的機會</a:t>
            </a:r>
            <a:r>
              <a:rPr lang="en-US" altLang="zh-TW" dirty="0" smtClean="0"/>
              <a:t>,</a:t>
            </a:r>
            <a:r>
              <a:rPr lang="zh-TW" altLang="en-US" b="1" dirty="0"/>
              <a:t>台上一分鐘，台下十年</a:t>
            </a:r>
            <a:r>
              <a:rPr lang="zh-TW" altLang="en-US" b="1" dirty="0" smtClean="0"/>
              <a:t>功</a:t>
            </a:r>
            <a:r>
              <a:rPr lang="en-US" altLang="zh-TW" b="1" dirty="0" smtClean="0"/>
              <a:t>,</a:t>
            </a:r>
            <a:r>
              <a:rPr lang="zh-TW" altLang="en-US" b="1" dirty="0" smtClean="0"/>
              <a:t>十年寒窗苦讀</a:t>
            </a:r>
            <a:r>
              <a:rPr lang="zh-TW" altLang="en-US" b="1" smtClean="0"/>
              <a:t>無人問</a:t>
            </a:r>
            <a:endParaRPr lang="en-US" altLang="zh-TW" b="1" dirty="0" smtClean="0"/>
          </a:p>
          <a:p>
            <a:r>
              <a:rPr lang="zh-TW" altLang="en-US" dirty="0" smtClean="0"/>
              <a:t>多說好</a:t>
            </a:r>
            <a:r>
              <a:rPr lang="zh-TW" altLang="en-US" dirty="0"/>
              <a:t>話</a:t>
            </a:r>
            <a:endParaRPr lang="en-US" altLang="zh-TW" dirty="0" smtClean="0"/>
          </a:p>
          <a:p>
            <a:r>
              <a:rPr lang="zh-TW" altLang="en-US" dirty="0" smtClean="0"/>
              <a:t>工程師你值錢嗎</a:t>
            </a:r>
            <a:endParaRPr lang="en-US" altLang="zh-TW" dirty="0" smtClean="0"/>
          </a:p>
          <a:p>
            <a:r>
              <a:rPr lang="zh-TW" altLang="en-US" dirty="0" smtClean="0"/>
              <a:t>你還有在學習新的把戲嗎</a:t>
            </a:r>
            <a:endParaRPr lang="en-US" altLang="zh-TW" dirty="0" smtClean="0"/>
          </a:p>
          <a:p>
            <a:r>
              <a:rPr lang="zh-TW" altLang="en-US" dirty="0" smtClean="0"/>
              <a:t>一張證照</a:t>
            </a:r>
            <a:endParaRPr lang="en-US" altLang="zh-TW" dirty="0" smtClean="0"/>
          </a:p>
          <a:p>
            <a:r>
              <a:rPr lang="zh-TW" altLang="en-US" dirty="0" smtClean="0"/>
              <a:t>一個學歷</a:t>
            </a:r>
            <a:endParaRPr lang="en-US" altLang="zh-TW" dirty="0" smtClean="0"/>
          </a:p>
          <a:p>
            <a:r>
              <a:rPr lang="zh-TW" altLang="en-US" dirty="0" smtClean="0"/>
              <a:t>一個職缺</a:t>
            </a:r>
            <a:endParaRPr lang="en-US" altLang="zh-TW" dirty="0" smtClean="0"/>
          </a:p>
          <a:p>
            <a:r>
              <a:rPr lang="zh-TW" altLang="en-US" dirty="0" smtClean="0"/>
              <a:t>一個工作機會</a:t>
            </a:r>
            <a:endParaRPr lang="en-US" altLang="zh-TW" dirty="0" smtClean="0"/>
          </a:p>
          <a:p>
            <a:r>
              <a:rPr lang="zh-TW" altLang="en-US" dirty="0" smtClean="0"/>
              <a:t>行銷你自己</a:t>
            </a:r>
            <a:r>
              <a:rPr lang="en-US" altLang="zh-TW" dirty="0" smtClean="0"/>
              <a:t>,</a:t>
            </a:r>
            <a:r>
              <a:rPr lang="zh-TW" altLang="en-US" dirty="0" smtClean="0"/>
              <a:t>演講</a:t>
            </a:r>
            <a:r>
              <a:rPr lang="en-US" altLang="zh-TW" dirty="0" smtClean="0"/>
              <a:t>,</a:t>
            </a:r>
            <a:r>
              <a:rPr lang="zh-TW" altLang="en-US" dirty="0" smtClean="0"/>
              <a:t>文章攥寫</a:t>
            </a:r>
            <a:endParaRPr lang="en-US" altLang="zh-TW" dirty="0" smtClean="0"/>
          </a:p>
          <a:p>
            <a:r>
              <a:rPr lang="zh-TW" altLang="en-US" dirty="0" smtClean="0"/>
              <a:t>同業間的交</a:t>
            </a:r>
            <a:r>
              <a:rPr lang="zh-TW" altLang="en-US" dirty="0"/>
              <a:t>流</a:t>
            </a:r>
            <a:endParaRPr lang="en-US" altLang="zh-TW" dirty="0" smtClean="0"/>
          </a:p>
          <a:p>
            <a:r>
              <a:rPr lang="zh-TW" altLang="en-US" dirty="0" smtClean="0"/>
              <a:t>彎腰只為了一個起身的機會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1938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薪水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努力付出就會有收穫</a:t>
            </a:r>
            <a:endParaRPr lang="en-US" altLang="zh-TW" dirty="0" smtClean="0"/>
          </a:p>
          <a:p>
            <a:r>
              <a:rPr lang="zh-TW" altLang="en-US" dirty="0" smtClean="0"/>
              <a:t>態度決定了你的薪水</a:t>
            </a:r>
            <a:endParaRPr lang="en-US" altLang="zh-TW" dirty="0" smtClean="0"/>
          </a:p>
          <a:p>
            <a:r>
              <a:rPr lang="zh-TW" altLang="en-US" dirty="0" smtClean="0"/>
              <a:t>當你的眼中只有薪水時，你的心裏只剩下了計較</a:t>
            </a:r>
            <a:endParaRPr lang="en-US" altLang="zh-TW" dirty="0" smtClean="0"/>
          </a:p>
          <a:p>
            <a:r>
              <a:rPr lang="zh-TW" altLang="en-US" smtClean="0"/>
              <a:t>真有本事，讓薪水追你，不要你去追薪水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0933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人生的快樂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抱怨不會讓你的工作減輕</a:t>
            </a:r>
          </a:p>
          <a:p>
            <a:r>
              <a:rPr lang="zh-TW" altLang="en-US"/>
              <a:t>生氣無助於解決問題</a:t>
            </a:r>
            <a:endParaRPr lang="en-US" altLang="zh-TW" smtClean="0"/>
          </a:p>
          <a:p>
            <a:r>
              <a:rPr lang="zh-TW" altLang="en-US" dirty="0" smtClean="0"/>
              <a:t>完成一件事</a:t>
            </a:r>
            <a:endParaRPr lang="en-US" altLang="zh-TW" dirty="0" smtClean="0"/>
          </a:p>
          <a:p>
            <a:r>
              <a:rPr lang="zh-TW" altLang="en-US" dirty="0" smtClean="0"/>
              <a:t>排除一個困難</a:t>
            </a:r>
            <a:endParaRPr lang="en-US" altLang="zh-TW" dirty="0" smtClean="0"/>
          </a:p>
          <a:p>
            <a:r>
              <a:rPr lang="zh-TW" altLang="en-US" dirty="0" smtClean="0"/>
              <a:t>找到失散多年的好朋</a:t>
            </a:r>
            <a:r>
              <a:rPr lang="zh-TW" altLang="en-US" dirty="0"/>
              <a:t>友</a:t>
            </a:r>
            <a:endParaRPr lang="en-US" altLang="zh-TW" dirty="0" smtClean="0"/>
          </a:p>
          <a:p>
            <a:r>
              <a:rPr lang="zh-TW" altLang="en-US" dirty="0" smtClean="0"/>
              <a:t>中一個</a:t>
            </a:r>
            <a:r>
              <a:rPr lang="en-US" altLang="zh-TW" dirty="0" smtClean="0"/>
              <a:t>10</a:t>
            </a:r>
            <a:r>
              <a:rPr lang="zh-TW" altLang="en-US" dirty="0" smtClean="0"/>
              <a:t>億的大樂透</a:t>
            </a:r>
            <a:endParaRPr lang="en-US" altLang="zh-TW" dirty="0" smtClean="0"/>
          </a:p>
          <a:p>
            <a:r>
              <a:rPr lang="zh-TW" altLang="en-US" dirty="0" smtClean="0"/>
              <a:t>熱愛生</a:t>
            </a:r>
            <a:r>
              <a:rPr lang="zh-TW" altLang="en-US" dirty="0"/>
              <a:t>命</a:t>
            </a:r>
            <a:endParaRPr lang="en-US" altLang="zh-TW" dirty="0" smtClean="0"/>
          </a:p>
          <a:p>
            <a:r>
              <a:rPr lang="zh-TW" altLang="en-US" dirty="0" smtClean="0"/>
              <a:t>人生很短</a:t>
            </a:r>
            <a:r>
              <a:rPr lang="en-US" altLang="zh-TW" dirty="0" smtClean="0"/>
              <a:t>,</a:t>
            </a:r>
            <a:r>
              <a:rPr lang="zh-TW" altLang="en-US" dirty="0" smtClean="0"/>
              <a:t>過程很美</a:t>
            </a:r>
            <a:endParaRPr lang="en-US" altLang="zh-TW" dirty="0" smtClean="0"/>
          </a:p>
          <a:p>
            <a:r>
              <a:rPr lang="zh-TW" altLang="en-US" dirty="0" smtClean="0"/>
              <a:t>多笑容</a:t>
            </a:r>
            <a:r>
              <a:rPr lang="en-US" altLang="zh-TW" dirty="0" smtClean="0"/>
              <a:t>,</a:t>
            </a:r>
            <a:r>
              <a:rPr lang="zh-TW" altLang="en-US" dirty="0" smtClean="0"/>
              <a:t>多曬太陽</a:t>
            </a:r>
            <a:r>
              <a:rPr lang="en-US" altLang="zh-TW" dirty="0" smtClean="0"/>
              <a:t>,</a:t>
            </a:r>
            <a:r>
              <a:rPr lang="zh-TW" altLang="en-US" dirty="0" smtClean="0"/>
              <a:t>會讓人感覺到愉快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8785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嚴長壽先生說</a:t>
            </a:r>
            <a:r>
              <a:rPr lang="zh-TW" altLang="en-US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《 </a:t>
            </a:r>
            <a:r>
              <a:rPr lang="zh-TW" altLang="en-US" dirty="0"/>
              <a:t>和誰在一起真的很重要 </a:t>
            </a:r>
            <a:r>
              <a:rPr lang="en-US" altLang="zh-TW" dirty="0"/>
              <a:t>》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1</a:t>
            </a:r>
            <a:r>
              <a:rPr lang="en-US" altLang="zh-TW" dirty="0"/>
              <a:t>.</a:t>
            </a:r>
            <a:r>
              <a:rPr lang="zh-TW" altLang="en-US" dirty="0"/>
              <a:t>普通人的圈子，談論的是閒事</a:t>
            </a:r>
            <a:r>
              <a:rPr lang="zh-TW" altLang="en-US" dirty="0" smtClean="0"/>
              <a:t>，賺</a:t>
            </a:r>
            <a:r>
              <a:rPr lang="zh-TW" altLang="en-US" dirty="0"/>
              <a:t>的是工資，想的是明天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/>
              <a:t>生意人的圈子，談論的是項目</a:t>
            </a:r>
            <a:r>
              <a:rPr lang="zh-TW" altLang="en-US" dirty="0" smtClean="0"/>
              <a:t>，賺</a:t>
            </a:r>
            <a:r>
              <a:rPr lang="zh-TW" altLang="en-US" dirty="0"/>
              <a:t>的是利潤，想的是下一年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3</a:t>
            </a:r>
            <a:r>
              <a:rPr lang="en-US" altLang="zh-TW" dirty="0"/>
              <a:t>.</a:t>
            </a:r>
            <a:r>
              <a:rPr lang="zh-TW" altLang="en-US" dirty="0"/>
              <a:t>事業人的圈子，談論的是機會</a:t>
            </a:r>
            <a:r>
              <a:rPr lang="zh-TW" altLang="en-US" dirty="0" smtClean="0"/>
              <a:t>，賺</a:t>
            </a:r>
            <a:r>
              <a:rPr lang="zh-TW" altLang="en-US" dirty="0"/>
              <a:t>的是財富，想到的是未來和保障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4</a:t>
            </a:r>
            <a:r>
              <a:rPr lang="en-US" altLang="zh-TW" dirty="0"/>
              <a:t>.</a:t>
            </a:r>
            <a:r>
              <a:rPr lang="zh-TW" altLang="en-US" dirty="0"/>
              <a:t>智慧人的圈子，談論的是給予</a:t>
            </a:r>
            <a:r>
              <a:rPr lang="zh-TW" altLang="en-US" dirty="0" smtClean="0"/>
              <a:t>，交流</a:t>
            </a:r>
            <a:r>
              <a:rPr lang="zh-TW" altLang="en-US" dirty="0"/>
              <a:t>的是奉獻，遵道而行，一切將會自然富足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現實生活中，您和誰在一起的確很重要，</a:t>
            </a:r>
            <a:br>
              <a:rPr lang="zh-TW" altLang="en-US" dirty="0"/>
            </a:br>
            <a:r>
              <a:rPr lang="zh-TW" altLang="en-US" dirty="0"/>
              <a:t>甚至能改變您的成長軌跡，決定您的人生成敗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跟魯蛇在一起你只能成為魯蛇中的最大的魯蛇，你絕對沒辦法變成魯夫，因為他在偉大的航道上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585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zh-TW" altLang="en-US" sz="3600" dirty="0" smtClean="0"/>
              <a:t>和</a:t>
            </a:r>
            <a:r>
              <a:rPr lang="zh-TW" altLang="en-US" sz="3600" dirty="0"/>
              <a:t>什麼樣的人在一起，就會有什麼樣的</a:t>
            </a:r>
            <a:r>
              <a:rPr lang="zh-TW" altLang="en-US" sz="3600" dirty="0" smtClean="0"/>
              <a:t>人生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/>
              <a:t>和勤奮的人在一起，您不會懶惰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和</a:t>
            </a:r>
            <a:r>
              <a:rPr lang="zh-TW" altLang="en-US" dirty="0"/>
              <a:t>積極的人在一起，您不會消沉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與</a:t>
            </a:r>
            <a:r>
              <a:rPr lang="zh-TW" altLang="en-US" dirty="0"/>
              <a:t>智者同行，你會不同凡嚮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與</a:t>
            </a:r>
            <a:r>
              <a:rPr lang="zh-TW" altLang="en-US" dirty="0"/>
              <a:t>高人爲伍，您能登上巔峰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積極</a:t>
            </a:r>
            <a:r>
              <a:rPr lang="zh-TW" altLang="en-US" dirty="0"/>
              <a:t>的人像太陽，照到哪裹哪裹亮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消極</a:t>
            </a:r>
            <a:r>
              <a:rPr lang="zh-TW" altLang="en-US" dirty="0"/>
              <a:t>的人像月亮，初一十五不一樣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態度</a:t>
            </a:r>
            <a:r>
              <a:rPr lang="zh-TW" altLang="en-US" dirty="0"/>
              <a:t>決定一切。有什麼態度，就有什麼樣的未來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性格</a:t>
            </a:r>
            <a:r>
              <a:rPr lang="zh-TW" altLang="en-US" dirty="0"/>
              <a:t>決定命運。有怎樣的性格，就有怎樣的人生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生活</a:t>
            </a:r>
            <a:r>
              <a:rPr lang="zh-TW" altLang="en-US" dirty="0"/>
              <a:t>中最不幸的是：由於您身邊缺乏積極進取的人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zh-TW" altLang="en-US" dirty="0" smtClean="0"/>
              <a:t>缺少</a:t>
            </a:r>
            <a:r>
              <a:rPr lang="zh-TW" altLang="en-US" dirty="0"/>
              <a:t>遠見卓識的人，使您的人生變得平平庸庸，黯然失色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如果</a:t>
            </a:r>
            <a:r>
              <a:rPr lang="zh-TW" altLang="en-US" dirty="0"/>
              <a:t>您想聰明，那您就要和聰明的人在一起，您才會更加睿智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9937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網路問題一定要找</a:t>
            </a:r>
            <a:r>
              <a:rPr lang="en-US" altLang="zh-TW" smtClean="0"/>
              <a:t>UBLink.org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台北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02-2932-1422</a:t>
            </a:r>
          </a:p>
          <a:p>
            <a:pPr lvl="1"/>
            <a:r>
              <a:rPr lang="en-US" altLang="zh-TW" dirty="0" smtClean="0">
                <a:hlinkClick r:id="rId2"/>
              </a:rPr>
              <a:t>help@farich.com.tw</a:t>
            </a:r>
            <a:endParaRPr lang="en-US" altLang="zh-TW" dirty="0" smtClean="0"/>
          </a:p>
          <a:p>
            <a:r>
              <a:rPr lang="zh-TW" altLang="en-US" dirty="0" smtClean="0"/>
              <a:t>台中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04-2260-5121 / 0963-685-121</a:t>
            </a:r>
          </a:p>
          <a:p>
            <a:pPr lvl="1"/>
            <a:r>
              <a:rPr lang="en-US" altLang="zh-TW" dirty="0" smtClean="0">
                <a:hlinkClick r:id="rId3"/>
              </a:rPr>
              <a:t>help@ublink.org</a:t>
            </a:r>
            <a:endParaRPr lang="en-US" altLang="zh-TW" dirty="0" smtClean="0"/>
          </a:p>
          <a:p>
            <a:r>
              <a:rPr lang="zh-TW" altLang="en-US" dirty="0" smtClean="0"/>
              <a:t>高雄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07-359-1912</a:t>
            </a:r>
          </a:p>
          <a:p>
            <a:pPr lvl="1"/>
            <a:r>
              <a:rPr lang="en-US" altLang="zh-TW" dirty="0" smtClean="0">
                <a:hlinkClick r:id="rId4"/>
              </a:rPr>
              <a:t>kshelp@ublink.org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4705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工程師≠阿宅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一般認為，「宅男」最初的定義即從御宅族的連用法而來，由於最初的御宅族普遍都是男性，因此「宅男」這詞就誕生了，通常定義為熱衷動畫、漫畫或電腦遊戲（軟宅男）或電腦硬體、電腦進階技巧（硬宅男）的人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717546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連絡門神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04" y="2420888"/>
            <a:ext cx="9001000" cy="421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48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工程師是為了解決問題而生成的</a:t>
            </a:r>
            <a:r>
              <a:rPr lang="zh-TW" altLang="en-US" dirty="0" smtClean="0"/>
              <a:t>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不是只要會打電話和會</a:t>
            </a:r>
            <a:r>
              <a:rPr lang="en-US" altLang="zh-TW" dirty="0" smtClean="0"/>
              <a:t>Google</a:t>
            </a:r>
            <a:r>
              <a:rPr lang="zh-TW" altLang="en-US" dirty="0" smtClean="0"/>
              <a:t>的都可以叫做工程師</a:t>
            </a:r>
            <a:endParaRPr lang="en-US" altLang="zh-TW" dirty="0" smtClean="0"/>
          </a:p>
          <a:p>
            <a:r>
              <a:rPr lang="zh-TW" altLang="en-US" dirty="0" smtClean="0"/>
              <a:t>不要常講看不見</a:t>
            </a:r>
            <a:endParaRPr lang="en-US" altLang="zh-TW" dirty="0" smtClean="0"/>
          </a:p>
          <a:p>
            <a:r>
              <a:rPr lang="zh-TW" altLang="en-US" dirty="0" smtClean="0"/>
              <a:t>不要當半桶水愛抬槓</a:t>
            </a:r>
            <a:endParaRPr lang="en-US" altLang="zh-TW" dirty="0" smtClean="0"/>
          </a:p>
          <a:p>
            <a:r>
              <a:rPr lang="zh-TW" altLang="en-US" dirty="0"/>
              <a:t>工程師講一句</a:t>
            </a:r>
            <a:r>
              <a:rPr lang="en-US" altLang="zh-TW" dirty="0"/>
              <a:t>,</a:t>
            </a:r>
            <a:r>
              <a:rPr lang="zh-TW" altLang="en-US" dirty="0"/>
              <a:t>贏</a:t>
            </a:r>
            <a:r>
              <a:rPr lang="en-US" altLang="zh-TW" dirty="0"/>
              <a:t>Sales</a:t>
            </a:r>
            <a:r>
              <a:rPr lang="zh-TW" altLang="en-US" dirty="0"/>
              <a:t>講</a:t>
            </a:r>
            <a:r>
              <a:rPr lang="zh-TW" altLang="en-US"/>
              <a:t>好幾</a:t>
            </a:r>
            <a:r>
              <a:rPr lang="zh-TW" altLang="en-US" smtClean="0"/>
              <a:t>句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449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工程師上班服裝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圖來源</a:t>
            </a:r>
            <a:r>
              <a:rPr lang="en-US" altLang="zh-TW" dirty="0" smtClean="0"/>
              <a:t>:I’m mark</a:t>
            </a:r>
            <a:endParaRPr lang="zh-TW" altLang="en-US" dirty="0"/>
          </a:p>
        </p:txBody>
      </p:sp>
      <p:pic>
        <p:nvPicPr>
          <p:cNvPr id="1026" name="Picture 2" descr="http://www.citytalk.tw/bbs/data/attachment/forum/201108/17/111834crww5qs0zzz00l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420888"/>
            <a:ext cx="3781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12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工程師休閒服裝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圖來源</a:t>
            </a:r>
            <a:r>
              <a:rPr lang="en-US" altLang="zh-TW" dirty="0"/>
              <a:t>:I’m mark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2050" name="Picture 2" descr="http://img814.imageshack.us/img814/3663/63393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48880"/>
            <a:ext cx="3781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68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舒適圈理論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舒適圈理論形容</a:t>
            </a:r>
            <a:r>
              <a:rPr lang="zh-TW" altLang="en-US" b="1" dirty="0"/>
              <a:t>所有人都生活在一個無形的圈子裡，在圈內處於熟悉的環境、與認識的人相處、做自己會做的事，所以我們感到很輕鬆、很自在。 但是當我們踏出這個圈子的界限的時候，就馬上會面對不熟悉的變化與挑戰，因而感到不舒適，很自然的想要退回到舒適圈內。但假使我們不刻意跨出自己的舒適 圈，讓自己有機會克服不同的挫折與挑戰，自己的發展及進步就會很慢，也無法發揮潛力。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4451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人脈存摺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你手機內有超過</a:t>
            </a:r>
            <a:r>
              <a:rPr lang="en-US" altLang="zh-TW" dirty="0" smtClean="0"/>
              <a:t>100</a:t>
            </a:r>
            <a:r>
              <a:rPr lang="zh-TW" altLang="en-US" dirty="0" smtClean="0"/>
              <a:t>個連絡人嗎</a:t>
            </a:r>
            <a:endParaRPr lang="en-US" altLang="zh-TW" dirty="0" smtClean="0"/>
          </a:p>
          <a:p>
            <a:r>
              <a:rPr lang="zh-TW" altLang="en-US" b="1" dirty="0"/>
              <a:t>專業是利刃，人脈是秘密</a:t>
            </a:r>
            <a:r>
              <a:rPr lang="zh-TW" altLang="en-US" b="1" dirty="0" smtClean="0"/>
              <a:t>武器</a:t>
            </a:r>
            <a:endParaRPr lang="en-US" altLang="zh-TW" b="1" dirty="0" smtClean="0"/>
          </a:p>
          <a:p>
            <a:r>
              <a:rPr lang="zh-TW" altLang="en-US" b="1" dirty="0"/>
              <a:t>黑馬也需要伯樂</a:t>
            </a:r>
            <a:endParaRPr lang="zh-TW" altLang="en-US" dirty="0"/>
          </a:p>
          <a:p>
            <a:r>
              <a:rPr lang="zh-TW" altLang="en-US" b="1" dirty="0"/>
              <a:t>人脈是「個人通往財富、成功的門票」</a:t>
            </a:r>
            <a:endParaRPr lang="zh-TW" altLang="en-US" dirty="0"/>
          </a:p>
          <a:p>
            <a:r>
              <a:rPr lang="zh-TW" altLang="en-US" b="1" dirty="0"/>
              <a:t>十倍速時代，人脈是專業的支援</a:t>
            </a:r>
            <a:r>
              <a:rPr lang="zh-TW" altLang="en-US" b="1" dirty="0" smtClean="0"/>
              <a:t>體系</a:t>
            </a:r>
            <a:endParaRPr lang="en-US" altLang="zh-TW" dirty="0"/>
          </a:p>
          <a:p>
            <a:r>
              <a:rPr lang="zh-TW" altLang="en-US" b="1" dirty="0" smtClean="0"/>
              <a:t>今天你來就是對的</a:t>
            </a:r>
            <a:r>
              <a:rPr lang="en-US" altLang="zh-TW" b="1" dirty="0" smtClean="0"/>
              <a:t>,</a:t>
            </a:r>
            <a:r>
              <a:rPr lang="zh-TW" altLang="en-US" b="1" dirty="0" smtClean="0"/>
              <a:t>為你的人脈存摺又寫新的一頁</a:t>
            </a:r>
            <a:endParaRPr lang="en-US" altLang="zh-TW" b="1" dirty="0" smtClean="0"/>
          </a:p>
        </p:txBody>
      </p:sp>
    </p:spTree>
    <p:extLst>
      <p:ext uri="{BB962C8B-B14F-4D97-AF65-F5344CB8AC3E}">
        <p14:creationId xmlns:p14="http://schemas.microsoft.com/office/powerpoint/2010/main" val="235856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那些人該成為你的人脈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專業人士</a:t>
            </a:r>
            <a:endParaRPr lang="en-US" altLang="zh-TW" dirty="0" smtClean="0"/>
          </a:p>
          <a:p>
            <a:r>
              <a:rPr lang="zh-TW" altLang="en-US" dirty="0" smtClean="0"/>
              <a:t>有力人士</a:t>
            </a:r>
            <a:endParaRPr lang="en-US" altLang="zh-TW" dirty="0" smtClean="0"/>
          </a:p>
          <a:p>
            <a:r>
              <a:rPr lang="zh-TW" altLang="en-US" dirty="0" smtClean="0"/>
              <a:t>正面樂觀的人士</a:t>
            </a:r>
            <a:endParaRPr lang="en-US" altLang="zh-TW" dirty="0" smtClean="0"/>
          </a:p>
          <a:p>
            <a:r>
              <a:rPr lang="zh-TW" altLang="en-US" dirty="0" smtClean="0"/>
              <a:t>成功的人士</a:t>
            </a:r>
            <a:endParaRPr lang="en-US" altLang="zh-TW" dirty="0" smtClean="0"/>
          </a:p>
          <a:p>
            <a:r>
              <a:rPr lang="zh-TW" altLang="en-US" dirty="0" smtClean="0"/>
              <a:t>你的同學</a:t>
            </a:r>
            <a:endParaRPr lang="en-US" altLang="zh-TW" dirty="0" smtClean="0"/>
          </a:p>
          <a:p>
            <a:r>
              <a:rPr lang="zh-TW" altLang="en-US" smtClean="0"/>
              <a:t>你的同</a:t>
            </a:r>
            <a:r>
              <a:rPr lang="zh-TW" altLang="en-US"/>
              <a:t>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7961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 smtClean="0"/>
              <a:t>不要與你</a:t>
            </a:r>
            <a:r>
              <a:rPr lang="zh-TW" altLang="en-US" smtClean="0"/>
              <a:t>的主管或客人為</a:t>
            </a:r>
            <a:r>
              <a:rPr lang="zh-TW" altLang="en-US" dirty="0" smtClean="0"/>
              <a:t>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 smtClean="0"/>
              <a:t>尊重你的主管和老闆</a:t>
            </a:r>
            <a:r>
              <a:rPr lang="en-US" altLang="zh-TW" dirty="0" smtClean="0"/>
              <a:t>(</a:t>
            </a:r>
            <a:r>
              <a:rPr lang="zh-TW" altLang="en-US" dirty="0" smtClean="0"/>
              <a:t>上一級</a:t>
            </a:r>
            <a:r>
              <a:rPr lang="en-US" altLang="zh-TW" dirty="0" smtClean="0"/>
              <a:t>,</a:t>
            </a:r>
            <a:r>
              <a:rPr lang="zh-TW" altLang="en-US" dirty="0" smtClean="0"/>
              <a:t>包含原廠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你是個自大狂嗎</a:t>
            </a:r>
            <a:endParaRPr lang="en-US" altLang="zh-TW" dirty="0" smtClean="0"/>
          </a:p>
          <a:p>
            <a:r>
              <a:rPr lang="zh-TW" altLang="en-US" dirty="0" smtClean="0"/>
              <a:t>你很強嗎</a:t>
            </a:r>
            <a:endParaRPr lang="en-US" altLang="zh-TW" dirty="0" smtClean="0"/>
          </a:p>
          <a:p>
            <a:r>
              <a:rPr lang="zh-TW" altLang="en-US" dirty="0" smtClean="0"/>
              <a:t>功</a:t>
            </a:r>
            <a:r>
              <a:rPr lang="zh-TW" altLang="en-US" dirty="0"/>
              <a:t>高蓋</a:t>
            </a:r>
            <a:r>
              <a:rPr lang="zh-TW" altLang="en-US" dirty="0" smtClean="0"/>
              <a:t>主</a:t>
            </a:r>
            <a:r>
              <a:rPr lang="en-US" altLang="zh-TW" dirty="0" smtClean="0"/>
              <a:t>,</a:t>
            </a:r>
            <a:r>
              <a:rPr lang="zh-TW" altLang="en-US" dirty="0" smtClean="0"/>
              <a:t>光環讓給主管</a:t>
            </a:r>
            <a:endParaRPr lang="en-US" altLang="zh-TW" dirty="0" smtClean="0"/>
          </a:p>
          <a:p>
            <a:r>
              <a:rPr lang="zh-TW" altLang="en-US" dirty="0" smtClean="0"/>
              <a:t>你尊重別人的專業嗎</a:t>
            </a:r>
            <a:r>
              <a:rPr lang="en-US" altLang="zh-TW" smtClean="0"/>
              <a:t>,</a:t>
            </a:r>
            <a:r>
              <a:rPr lang="zh-TW" altLang="en-US" smtClean="0"/>
              <a:t>機車</a:t>
            </a:r>
            <a:r>
              <a:rPr lang="zh-TW" altLang="en-US" dirty="0" smtClean="0"/>
              <a:t>班長機車兵</a:t>
            </a:r>
            <a:endParaRPr lang="en-US" altLang="zh-TW" dirty="0" smtClean="0"/>
          </a:p>
          <a:p>
            <a:r>
              <a:rPr lang="zh-TW" altLang="en-US" dirty="0" smtClean="0"/>
              <a:t>有些人擅長的是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內鬥</a:t>
            </a:r>
            <a:r>
              <a:rPr lang="en-US" altLang="zh-TW" dirty="0" smtClean="0"/>
              <a:t>”</a:t>
            </a:r>
            <a:r>
              <a:rPr lang="zh-TW" altLang="en-US" dirty="0" smtClean="0"/>
              <a:t>而不是生產</a:t>
            </a:r>
            <a:endParaRPr lang="en-US" altLang="zh-TW" dirty="0" smtClean="0"/>
          </a:p>
          <a:p>
            <a:r>
              <a:rPr lang="zh-TW" altLang="en-US" dirty="0" smtClean="0"/>
              <a:t>準時交件甚至提前交件</a:t>
            </a:r>
            <a:endParaRPr lang="en-US" altLang="zh-TW" dirty="0" smtClean="0"/>
          </a:p>
          <a:p>
            <a:r>
              <a:rPr lang="zh-TW" altLang="en-US" dirty="0" smtClean="0"/>
              <a:t>誠信對人</a:t>
            </a:r>
            <a:r>
              <a:rPr lang="en-US" altLang="zh-TW" dirty="0" smtClean="0"/>
              <a:t>,</a:t>
            </a:r>
            <a:r>
              <a:rPr lang="zh-TW" altLang="en-US" dirty="0" smtClean="0"/>
              <a:t>不要讓人看破你的手腳</a:t>
            </a:r>
            <a:endParaRPr lang="en-US" altLang="zh-TW" dirty="0" smtClean="0"/>
          </a:p>
          <a:p>
            <a:r>
              <a:rPr lang="zh-TW" altLang="en-US" dirty="0" smtClean="0"/>
              <a:t>你會搞內鬥嗎</a:t>
            </a:r>
            <a:endParaRPr lang="en-US" altLang="zh-TW" dirty="0" smtClean="0"/>
          </a:p>
          <a:p>
            <a:r>
              <a:rPr lang="zh-TW" altLang="en-US" dirty="0" smtClean="0"/>
              <a:t>你會製造敵人嗎</a:t>
            </a:r>
            <a:endParaRPr lang="en-US" altLang="zh-TW" dirty="0" smtClean="0"/>
          </a:p>
          <a:p>
            <a:r>
              <a:rPr lang="zh-TW" altLang="en-US" dirty="0" smtClean="0"/>
              <a:t>不要隨便批評別人</a:t>
            </a:r>
            <a:r>
              <a:rPr lang="en-US" altLang="zh-TW" dirty="0" smtClean="0"/>
              <a:t>,</a:t>
            </a:r>
            <a:r>
              <a:rPr lang="zh-TW" altLang="en-US" dirty="0" smtClean="0"/>
              <a:t>你自己的事都做好了嗎</a:t>
            </a:r>
            <a:endParaRPr lang="en-US" altLang="zh-TW" dirty="0" smtClean="0"/>
          </a:p>
          <a:p>
            <a:r>
              <a:rPr lang="zh-TW" altLang="en-US" dirty="0" smtClean="0"/>
              <a:t>路不要越走越窄</a:t>
            </a:r>
            <a:r>
              <a:rPr lang="en-US" altLang="zh-TW" dirty="0" smtClean="0"/>
              <a:t>,</a:t>
            </a:r>
            <a:r>
              <a:rPr lang="zh-TW" altLang="en-US" dirty="0" smtClean="0"/>
              <a:t>天天都要認識新朋友</a:t>
            </a:r>
            <a:endParaRPr lang="en-US" altLang="zh-TW" dirty="0" smtClean="0"/>
          </a:p>
          <a:p>
            <a:r>
              <a:rPr lang="zh-TW" altLang="en-US" dirty="0" smtClean="0"/>
              <a:t>不要與業務為敵</a:t>
            </a:r>
            <a:endParaRPr lang="en-US" altLang="zh-TW" dirty="0" smtClean="0"/>
          </a:p>
          <a:p>
            <a:r>
              <a:rPr lang="zh-TW" altLang="en-US" dirty="0" smtClean="0"/>
              <a:t>爬的越高</a:t>
            </a:r>
            <a:r>
              <a:rPr lang="en-US" altLang="zh-TW" dirty="0" smtClean="0"/>
              <a:t>,</a:t>
            </a:r>
            <a:r>
              <a:rPr lang="zh-TW" altLang="en-US" dirty="0" smtClean="0"/>
              <a:t>頭要越低</a:t>
            </a:r>
            <a:endParaRPr lang="en-US" altLang="zh-TW" dirty="0" smtClean="0"/>
          </a:p>
          <a:p>
            <a:r>
              <a:rPr lang="zh-TW" altLang="en-US" dirty="0"/>
              <a:t>會做事</a:t>
            </a:r>
            <a:r>
              <a:rPr lang="en-US" altLang="zh-TW" dirty="0"/>
              <a:t>,</a:t>
            </a:r>
            <a:r>
              <a:rPr lang="zh-TW" altLang="en-US" dirty="0"/>
              <a:t>會做人</a:t>
            </a:r>
            <a:r>
              <a:rPr lang="en-US" altLang="zh-TW" dirty="0"/>
              <a:t>(</a:t>
            </a:r>
            <a:r>
              <a:rPr lang="zh-TW" altLang="en-US" dirty="0"/>
              <a:t>上人</a:t>
            </a:r>
            <a:r>
              <a:rPr lang="en-US" altLang="zh-TW" dirty="0"/>
              <a:t>)</a:t>
            </a:r>
            <a:r>
              <a:rPr lang="zh-TW" altLang="en-US" dirty="0"/>
              <a:t>會做事</a:t>
            </a:r>
            <a:r>
              <a:rPr lang="en-US" altLang="zh-TW" dirty="0"/>
              <a:t>,</a:t>
            </a:r>
            <a:r>
              <a:rPr lang="zh-TW" altLang="en-US" dirty="0"/>
              <a:t>不會做人</a:t>
            </a:r>
            <a:r>
              <a:rPr lang="en-US" altLang="zh-TW" dirty="0"/>
              <a:t>(</a:t>
            </a:r>
            <a:r>
              <a:rPr lang="zh-TW" altLang="en-US" dirty="0"/>
              <a:t>下人</a:t>
            </a:r>
            <a:r>
              <a:rPr lang="en-US" altLang="zh-TW" dirty="0"/>
              <a:t>)</a:t>
            </a:r>
            <a:r>
              <a:rPr lang="zh-TW" altLang="en-US" dirty="0"/>
              <a:t>不會做事</a:t>
            </a:r>
            <a:r>
              <a:rPr lang="en-US" altLang="zh-TW" dirty="0"/>
              <a:t>,</a:t>
            </a:r>
            <a:r>
              <a:rPr lang="zh-TW" altLang="en-US" dirty="0"/>
              <a:t>會做人</a:t>
            </a:r>
            <a:r>
              <a:rPr lang="en-US" altLang="zh-TW" dirty="0"/>
              <a:t>(</a:t>
            </a:r>
            <a:r>
              <a:rPr lang="zh-TW" altLang="en-US" dirty="0"/>
              <a:t>賤人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267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1190</Words>
  <Application>Microsoft Office PowerPoint</Application>
  <PresentationFormat>如螢幕大小 (4:3)</PresentationFormat>
  <Paragraphs>128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工程師</vt:lpstr>
      <vt:lpstr>工程師≠阿宅</vt:lpstr>
      <vt:lpstr>工程師是為了解決問題而生成的人</vt:lpstr>
      <vt:lpstr>工程師上班服裝</vt:lpstr>
      <vt:lpstr>工程師休閒服裝</vt:lpstr>
      <vt:lpstr>舒適圈理論</vt:lpstr>
      <vt:lpstr>人脈存摺</vt:lpstr>
      <vt:lpstr>那些人該成為你的人脈</vt:lpstr>
      <vt:lpstr>不要與你的主管或客人為敵</vt:lpstr>
      <vt:lpstr>工程師的成長曲線</vt:lpstr>
      <vt:lpstr>危機</vt:lpstr>
      <vt:lpstr>認識公司的本值</vt:lpstr>
      <vt:lpstr>當Z&gt;B</vt:lpstr>
      <vt:lpstr>工程師昇遷的機會</vt:lpstr>
      <vt:lpstr>薪水</vt:lpstr>
      <vt:lpstr>人生的快樂</vt:lpstr>
      <vt:lpstr>嚴長壽先生說： 《 和誰在一起真的很重要 》 </vt:lpstr>
      <vt:lpstr>和什麼樣的人在一起，就會有什麼樣的人生 </vt:lpstr>
      <vt:lpstr>網路問題一定要找UBLink.org</vt:lpstr>
      <vt:lpstr>連絡門神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工程師</dc:title>
  <dc:creator>JanusLin</dc:creator>
  <cp:lastModifiedBy>JanusLin</cp:lastModifiedBy>
  <cp:revision>90</cp:revision>
  <dcterms:modified xsi:type="dcterms:W3CDTF">2016-12-21T03:31:37Z</dcterms:modified>
</cp:coreProperties>
</file>