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3" r:id="rId5"/>
    <p:sldId id="264" r:id="rId6"/>
    <p:sldId id="265" r:id="rId7"/>
    <p:sldId id="258" r:id="rId8"/>
    <p:sldId id="267" r:id="rId9"/>
    <p:sldId id="268" r:id="rId10"/>
    <p:sldId id="269" r:id="rId11"/>
    <p:sldId id="259" r:id="rId12"/>
    <p:sldId id="270" r:id="rId13"/>
    <p:sldId id="271" r:id="rId14"/>
    <p:sldId id="272" r:id="rId15"/>
    <p:sldId id="273" r:id="rId16"/>
    <p:sldId id="260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4" r:id="rId26"/>
    <p:sldId id="285" r:id="rId27"/>
    <p:sldId id="282" r:id="rId28"/>
    <p:sldId id="283" r:id="rId29"/>
    <p:sldId id="261" r:id="rId30"/>
    <p:sldId id="262" r:id="rId3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2017/11/17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 descr="三家-1-1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6381328"/>
            <a:ext cx="9144000" cy="4766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ublink.org/index.php/pin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ublink.org/index.php/ping/tracerout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pv6.ubddns.org/" TargetMode="External"/><Relationship Id="rId2" Type="http://schemas.openxmlformats.org/officeDocument/2006/relationships/hyperlink" Target="http://ubddns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快快樂樂學</a:t>
            </a:r>
            <a:r>
              <a:rPr lang="en-US" altLang="zh-TW" dirty="0" smtClean="0"/>
              <a:t>IPv6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門神</a:t>
            </a:r>
            <a:r>
              <a:rPr lang="en-US" altLang="zh-TW" dirty="0" err="1" smtClean="0"/>
              <a:t>JanusLin</a:t>
            </a:r>
            <a:endParaRPr lang="en-US" altLang="zh-TW" dirty="0" smtClean="0"/>
          </a:p>
          <a:p>
            <a:r>
              <a:rPr lang="en-US" altLang="zh-TW" dirty="0" smtClean="0"/>
              <a:t>11/16/2017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IPv4</a:t>
            </a:r>
            <a:r>
              <a:rPr lang="zh-TW" altLang="en-US" dirty="0" smtClean="0"/>
              <a:t>和</a:t>
            </a:r>
            <a:r>
              <a:rPr lang="en-US" altLang="zh-TW" dirty="0" smtClean="0"/>
              <a:t>IPv6</a:t>
            </a:r>
            <a:r>
              <a:rPr lang="zh-TW" altLang="en-US" dirty="0" smtClean="0"/>
              <a:t>要分開看</a:t>
            </a:r>
            <a:br>
              <a:rPr lang="zh-TW" altLang="en-US" dirty="0" smtClean="0"/>
            </a:br>
            <a:r>
              <a:rPr lang="zh-TW" altLang="en-US" dirty="0" smtClean="0"/>
              <a:t> </a:t>
            </a:r>
            <a:br>
              <a:rPr lang="zh-TW" altLang="en-US" dirty="0" smtClean="0"/>
            </a:br>
            <a:r>
              <a:rPr lang="en-US" altLang="zh-TW" dirty="0" smtClean="0"/>
              <a:t>IPv6</a:t>
            </a:r>
            <a:r>
              <a:rPr lang="zh-TW" altLang="en-US" dirty="0" smtClean="0"/>
              <a:t>單一</a:t>
            </a:r>
            <a:r>
              <a:rPr lang="en-US" altLang="zh-TW" dirty="0" smtClean="0"/>
              <a:t>IP</a:t>
            </a:r>
            <a:r>
              <a:rPr lang="zh-TW" altLang="en-US" dirty="0" smtClean="0"/>
              <a:t>表示是</a:t>
            </a:r>
            <a:r>
              <a:rPr lang="en-US" altLang="zh-TW" dirty="0" err="1" smtClean="0"/>
              <a:t>xxxx</a:t>
            </a:r>
            <a:r>
              <a:rPr lang="en-US" altLang="zh-TW" dirty="0" smtClean="0"/>
              <a:t>::/128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你的</a:t>
            </a:r>
            <a:r>
              <a:rPr lang="en-US" altLang="zh-TW" dirty="0" smtClean="0"/>
              <a:t>Router</a:t>
            </a:r>
            <a:r>
              <a:rPr lang="zh-TW" altLang="en-US" dirty="0" smtClean="0"/>
              <a:t>設定架構大概就是長這樣</a:t>
            </a:r>
            <a:br>
              <a:rPr lang="zh-TW" altLang="en-US" dirty="0" smtClean="0"/>
            </a:br>
            <a:r>
              <a:rPr lang="zh-TW" altLang="en-US" dirty="0" smtClean="0"/>
              <a:t>重點大概就是你要自己定義一個</a:t>
            </a:r>
            <a:r>
              <a:rPr lang="en-US" altLang="zh-TW" dirty="0" err="1" smtClean="0"/>
              <a:t>Lan</a:t>
            </a:r>
            <a:r>
              <a:rPr lang="zh-TW" altLang="en-US" dirty="0" smtClean="0"/>
              <a:t>的</a:t>
            </a:r>
            <a:r>
              <a:rPr lang="en-US" altLang="zh-TW" dirty="0" smtClean="0"/>
              <a:t>IPv6 </a:t>
            </a:r>
            <a:r>
              <a:rPr lang="zh-TW" altLang="en-US" dirty="0" smtClean="0"/>
              <a:t>當</a:t>
            </a:r>
            <a:r>
              <a:rPr lang="en-US" altLang="zh-TW" dirty="0" smtClean="0"/>
              <a:t>Gateway</a:t>
            </a:r>
            <a:r>
              <a:rPr lang="zh-TW" altLang="en-US" dirty="0" smtClean="0"/>
              <a:t>位址</a:t>
            </a:r>
            <a:br>
              <a:rPr lang="zh-TW" altLang="en-US" dirty="0" smtClean="0"/>
            </a:br>
            <a:r>
              <a:rPr lang="zh-TW" altLang="en-US" dirty="0" smtClean="0"/>
              <a:t>和</a:t>
            </a:r>
            <a:r>
              <a:rPr lang="en-US" altLang="zh-TW" dirty="0" smtClean="0"/>
              <a:t>IPv4 </a:t>
            </a:r>
            <a:r>
              <a:rPr lang="zh-TW" altLang="en-US" dirty="0" smtClean="0"/>
              <a:t>以前自備</a:t>
            </a:r>
            <a:r>
              <a:rPr lang="en-US" altLang="zh-TW" dirty="0" smtClean="0"/>
              <a:t>Router</a:t>
            </a:r>
            <a:r>
              <a:rPr lang="zh-TW" altLang="en-US" dirty="0" smtClean="0"/>
              <a:t>的固</a:t>
            </a:r>
            <a:r>
              <a:rPr lang="en-US" altLang="zh-TW" dirty="0" smtClean="0"/>
              <a:t>8 IP</a:t>
            </a:r>
            <a:r>
              <a:rPr lang="zh-TW" altLang="en-US" dirty="0" smtClean="0"/>
              <a:t>線路是不是一樣</a:t>
            </a:r>
            <a:br>
              <a:rPr lang="zh-TW" altLang="en-US" dirty="0" smtClean="0"/>
            </a:br>
            <a:r>
              <a:rPr lang="zh-TW" altLang="en-US" dirty="0" smtClean="0"/>
              <a:t>很簡單吧</a:t>
            </a:r>
            <a:endParaRPr lang="zh-TW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開開心心學</a:t>
            </a:r>
            <a:r>
              <a:rPr lang="en-US" altLang="zh-TW" dirty="0" smtClean="0"/>
              <a:t>IPv6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IPv6</a:t>
            </a:r>
            <a:r>
              <a:rPr lang="zh-TW" altLang="en-US" dirty="0" smtClean="0"/>
              <a:t>單一</a:t>
            </a:r>
            <a:r>
              <a:rPr lang="en-US" altLang="zh-TW" dirty="0" smtClean="0"/>
              <a:t>IP</a:t>
            </a:r>
            <a:r>
              <a:rPr lang="zh-TW" altLang="en-US" dirty="0" smtClean="0"/>
              <a:t>表示是</a:t>
            </a:r>
            <a:r>
              <a:rPr lang="en-US" altLang="zh-TW" dirty="0" err="1" smtClean="0"/>
              <a:t>xxxx</a:t>
            </a:r>
            <a:r>
              <a:rPr lang="en-US" altLang="zh-TW" dirty="0" smtClean="0"/>
              <a:t>::/128</a:t>
            </a:r>
            <a:endParaRPr lang="zh-TW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6626" name="Picture 2" descr="http://ithelp.ithome.com.tw/upload/images/20170928/20001416P4GSx6ud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469" y="692696"/>
            <a:ext cx="9159469" cy="5016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當</a:t>
            </a:r>
            <a:r>
              <a:rPr lang="en-US" altLang="zh-TW" dirty="0" smtClean="0"/>
              <a:t>LAN Port-IPv6</a:t>
            </a:r>
            <a:r>
              <a:rPr lang="zh-TW" altLang="en-US" dirty="0" smtClean="0"/>
              <a:t>網段 </a:t>
            </a:r>
            <a:r>
              <a:rPr lang="en-US" altLang="zh-TW" dirty="0" smtClean="0"/>
              <a:t>: 2001:B030:800F:0000::/56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8674" name="Picture 2" descr="http://ithelp.ithome.com.tw/upload/images/20170928/20001416KdDeF9s9x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632848" cy="4971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他的計算是這樣來的</a:t>
            </a:r>
          </a:p>
          <a:p>
            <a:r>
              <a:rPr lang="zh-TW" altLang="en-US" dirty="0" smtClean="0"/>
              <a:t>一個 </a:t>
            </a:r>
            <a:r>
              <a:rPr lang="en-US" altLang="zh-TW" dirty="0" smtClean="0"/>
              <a:t>F </a:t>
            </a:r>
            <a:r>
              <a:rPr lang="zh-TW" altLang="en-US" dirty="0" smtClean="0"/>
              <a:t>轉成 </a:t>
            </a:r>
            <a:r>
              <a:rPr lang="en-US" altLang="zh-TW" dirty="0" smtClean="0"/>
              <a:t>4</a:t>
            </a:r>
            <a:r>
              <a:rPr lang="zh-TW" altLang="en-US" dirty="0" smtClean="0"/>
              <a:t>個</a:t>
            </a:r>
            <a:r>
              <a:rPr lang="en-US" altLang="zh-TW" dirty="0" smtClean="0"/>
              <a:t>1</a:t>
            </a:r>
          </a:p>
          <a:p>
            <a:r>
              <a:rPr lang="zh-TW" altLang="en-US" dirty="0" smtClean="0"/>
              <a:t>那麼一個 </a:t>
            </a:r>
            <a:r>
              <a:rPr lang="en-US" altLang="zh-TW" dirty="0" smtClean="0"/>
              <a:t>: </a:t>
            </a:r>
            <a:r>
              <a:rPr lang="zh-TW" altLang="en-US" dirty="0" smtClean="0"/>
              <a:t>就會有</a:t>
            </a:r>
            <a:r>
              <a:rPr lang="en-US" altLang="zh-TW" dirty="0" smtClean="0"/>
              <a:t>16</a:t>
            </a:r>
            <a:r>
              <a:rPr lang="zh-TW" altLang="en-US" dirty="0" smtClean="0"/>
              <a:t>個</a:t>
            </a:r>
            <a:r>
              <a:rPr lang="en-US" altLang="zh-TW" dirty="0" smtClean="0"/>
              <a:t>1</a:t>
            </a:r>
          </a:p>
          <a:p>
            <a:r>
              <a:rPr lang="en-US" altLang="zh-TW" dirty="0" smtClean="0"/>
              <a:t>8</a:t>
            </a:r>
            <a:r>
              <a:rPr lang="zh-TW" altLang="en-US" dirty="0" smtClean="0"/>
              <a:t>個區段就是</a:t>
            </a:r>
            <a:r>
              <a:rPr lang="en-US" altLang="zh-TW" dirty="0" smtClean="0"/>
              <a:t>128</a:t>
            </a:r>
            <a:r>
              <a:rPr lang="zh-TW" altLang="en-US" dirty="0" smtClean="0"/>
              <a:t>個</a:t>
            </a:r>
            <a:r>
              <a:rPr lang="en-US" altLang="zh-TW" dirty="0" smtClean="0"/>
              <a:t>1</a:t>
            </a:r>
          </a:p>
          <a:p>
            <a:r>
              <a:rPr lang="zh-TW" altLang="en-US" dirty="0" smtClean="0"/>
              <a:t>所以單一</a:t>
            </a:r>
            <a:r>
              <a:rPr lang="en-US" altLang="zh-TW" dirty="0" smtClean="0"/>
              <a:t>IP</a:t>
            </a:r>
            <a:r>
              <a:rPr lang="zh-TW" altLang="en-US" dirty="0" smtClean="0"/>
              <a:t>是</a:t>
            </a:r>
            <a:r>
              <a:rPr lang="en-US" altLang="zh-TW" dirty="0" err="1" smtClean="0"/>
              <a:t>xxxx</a:t>
            </a:r>
            <a:r>
              <a:rPr lang="en-US" altLang="zh-TW" dirty="0" smtClean="0"/>
              <a:t>::1/128</a:t>
            </a:r>
          </a:p>
          <a:p>
            <a:r>
              <a:rPr lang="zh-TW" altLang="en-US" dirty="0" smtClean="0"/>
              <a:t>那麼當</a:t>
            </a:r>
            <a:r>
              <a:rPr lang="en-US" altLang="zh-TW" dirty="0" smtClean="0"/>
              <a:t>LAN Port-IPv6</a:t>
            </a:r>
            <a:r>
              <a:rPr lang="zh-TW" altLang="en-US" dirty="0" smtClean="0"/>
              <a:t>網段 </a:t>
            </a:r>
            <a:r>
              <a:rPr lang="en-US" altLang="zh-TW" dirty="0" smtClean="0"/>
              <a:t>: 2001:B030:800F:0000::/56</a:t>
            </a:r>
          </a:p>
          <a:p>
            <a:r>
              <a:rPr lang="zh-TW" altLang="en-US" dirty="0" smtClean="0"/>
              <a:t>此範例的</a:t>
            </a:r>
            <a:r>
              <a:rPr lang="en-US" altLang="zh-TW" dirty="0" smtClean="0"/>
              <a:t>IP</a:t>
            </a:r>
            <a:r>
              <a:rPr lang="zh-TW" altLang="en-US" dirty="0" smtClean="0"/>
              <a:t>有多少個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答案是</a:t>
            </a:r>
          </a:p>
          <a:p>
            <a:r>
              <a:rPr lang="zh-TW" altLang="en-US" dirty="0" smtClean="0"/>
              <a:t>一個 </a:t>
            </a:r>
            <a:r>
              <a:rPr lang="en-US" altLang="zh-TW" dirty="0" smtClean="0"/>
              <a:t>F </a:t>
            </a:r>
            <a:r>
              <a:rPr lang="zh-TW" altLang="en-US" dirty="0" smtClean="0"/>
              <a:t>轉成 </a:t>
            </a:r>
            <a:r>
              <a:rPr lang="en-US" altLang="zh-TW" dirty="0" smtClean="0"/>
              <a:t>4</a:t>
            </a:r>
            <a:r>
              <a:rPr lang="zh-TW" altLang="en-US" dirty="0" smtClean="0"/>
              <a:t>個</a:t>
            </a:r>
            <a:r>
              <a:rPr lang="en-US" altLang="zh-TW" dirty="0" smtClean="0"/>
              <a:t>1</a:t>
            </a:r>
          </a:p>
          <a:p>
            <a:r>
              <a:rPr lang="zh-TW" altLang="en-US" dirty="0" smtClean="0"/>
              <a:t>所以 </a:t>
            </a:r>
            <a:r>
              <a:rPr lang="en-US" altLang="zh-TW" dirty="0" smtClean="0"/>
              <a:t>prefix </a:t>
            </a:r>
            <a:r>
              <a:rPr lang="zh-TW" altLang="en-US" dirty="0" smtClean="0"/>
              <a:t>去除以 </a:t>
            </a:r>
            <a:r>
              <a:rPr lang="en-US" altLang="zh-TW" dirty="0" smtClean="0"/>
              <a:t>4 </a:t>
            </a:r>
            <a:r>
              <a:rPr lang="zh-TW" altLang="en-US" dirty="0" smtClean="0"/>
              <a:t>就好了</a:t>
            </a:r>
          </a:p>
          <a:p>
            <a:r>
              <a:rPr lang="en-US" altLang="zh-TW" dirty="0" smtClean="0"/>
              <a:t>56/4=14</a:t>
            </a:r>
          </a:p>
          <a:p>
            <a:r>
              <a:rPr lang="zh-TW" altLang="en-US" dirty="0" smtClean="0"/>
              <a:t>從前往後算第</a:t>
            </a:r>
            <a:r>
              <a:rPr lang="en-US" altLang="zh-TW" dirty="0" smtClean="0"/>
              <a:t>14</a:t>
            </a:r>
            <a:r>
              <a:rPr lang="zh-TW" altLang="en-US" dirty="0" smtClean="0"/>
              <a:t>位元碼變化</a:t>
            </a:r>
          </a:p>
          <a:p>
            <a:r>
              <a:rPr lang="zh-TW" altLang="en-US" dirty="0" smtClean="0"/>
              <a:t>因此</a:t>
            </a:r>
            <a:r>
              <a:rPr lang="en-US" altLang="zh-TW" dirty="0" smtClean="0"/>
              <a:t>IP</a:t>
            </a:r>
            <a:r>
              <a:rPr lang="zh-TW" altLang="en-US" dirty="0" smtClean="0"/>
              <a:t>範圍如下</a:t>
            </a:r>
          </a:p>
          <a:p>
            <a:r>
              <a:rPr lang="en-US" altLang="zh-TW" dirty="0" smtClean="0"/>
              <a:t>2001:B030:800F:0000:0000:0000:0000:0000</a:t>
            </a:r>
          </a:p>
          <a:p>
            <a:r>
              <a:rPr lang="en-US" altLang="zh-TW" dirty="0" smtClean="0"/>
              <a:t>2001:B030:800F:00FF:FFFF:FFFF:FFFF:FFFF</a:t>
            </a:r>
          </a:p>
          <a:p>
            <a:r>
              <a:rPr lang="zh-TW" altLang="en-US" dirty="0" smtClean="0"/>
              <a:t>這樣計算是不是更簡單了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莫明奇妙</a:t>
            </a:r>
            <a:r>
              <a:rPr lang="en-US" altLang="zh-TW" dirty="0" smtClean="0"/>
              <a:t>IPv6</a:t>
            </a:r>
            <a:r>
              <a:rPr lang="zh-TW" altLang="en-US" dirty="0" smtClean="0"/>
              <a:t>內含</a:t>
            </a:r>
            <a:r>
              <a:rPr lang="en-US" altLang="zh-TW" dirty="0" smtClean="0"/>
              <a:t>IPv4</a:t>
            </a:r>
            <a:r>
              <a:rPr lang="zh-TW" altLang="en-US" dirty="0" smtClean="0"/>
              <a:t>的</a:t>
            </a:r>
            <a:r>
              <a:rPr lang="en-US" altLang="zh-TW" dirty="0" smtClean="0"/>
              <a:t>IP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莫名奇妙</a:t>
            </a:r>
            <a:r>
              <a:rPr lang="en-US" altLang="zh-TW" dirty="0" smtClean="0"/>
              <a:t>IPv6</a:t>
            </a:r>
            <a:r>
              <a:rPr lang="zh-TW" altLang="en-US" dirty="0" smtClean="0"/>
              <a:t>內含</a:t>
            </a:r>
            <a:r>
              <a:rPr lang="en-US" altLang="zh-TW" dirty="0" smtClean="0"/>
              <a:t>IPv4</a:t>
            </a:r>
            <a:r>
              <a:rPr lang="zh-TW" altLang="en-US" dirty="0" smtClean="0"/>
              <a:t>的標示法</a:t>
            </a:r>
          </a:p>
          <a:p>
            <a:r>
              <a:rPr lang="zh-TW" altLang="en-US" dirty="0" smtClean="0"/>
              <a:t>當</a:t>
            </a:r>
            <a:r>
              <a:rPr lang="en-US" altLang="zh-TW" dirty="0" smtClean="0"/>
              <a:t>LAN Port-IPv6 IP</a:t>
            </a:r>
            <a:r>
              <a:rPr lang="zh-TW" altLang="en-US" dirty="0" smtClean="0"/>
              <a:t>寫成 </a:t>
            </a:r>
            <a:r>
              <a:rPr lang="en-US" altLang="zh-TW" dirty="0" smtClean="0"/>
              <a:t>: 2001:B030:800F::192.168.0.1</a:t>
            </a:r>
            <a:br>
              <a:rPr lang="en-US" altLang="zh-TW" dirty="0" smtClean="0"/>
            </a:br>
            <a:r>
              <a:rPr lang="zh-TW" altLang="en-US" dirty="0" smtClean="0"/>
              <a:t>是不是很懷念蔣幹 </a:t>
            </a:r>
            <a:r>
              <a:rPr lang="en-US" altLang="zh-TW" dirty="0" smtClean="0"/>
              <a:t>XD</a:t>
            </a:r>
          </a:p>
          <a:p>
            <a:r>
              <a:rPr lang="zh-TW" altLang="en-US" dirty="0" smtClean="0"/>
              <a:t>你不能說他錯啊</a:t>
            </a:r>
            <a:br>
              <a:rPr lang="zh-TW" altLang="en-US" dirty="0" smtClean="0"/>
            </a:br>
            <a:r>
              <a:rPr lang="zh-TW" altLang="en-US" dirty="0" smtClean="0"/>
              <a:t>因為</a:t>
            </a:r>
            <a:br>
              <a:rPr lang="zh-TW" altLang="en-US" dirty="0" smtClean="0"/>
            </a:br>
            <a:r>
              <a:rPr lang="zh-TW" altLang="en-US" dirty="0" smtClean="0"/>
              <a:t>是你不懂啊 </a:t>
            </a:r>
            <a:r>
              <a:rPr lang="en-US" altLang="zh-TW" dirty="0" smtClean="0"/>
              <a:t>!</a:t>
            </a:r>
            <a:br>
              <a:rPr lang="en-US" altLang="zh-TW" dirty="0" smtClean="0"/>
            </a:br>
            <a:r>
              <a:rPr lang="zh-TW" altLang="en-US" dirty="0" smtClean="0"/>
              <a:t>請看下圖分解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9698" name="Picture 2" descr="http://ithelp.ithome.com.tw/upload/images/20170928/20001416jMMLeoF2d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4963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所以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2001:B030:800F::192.168.0.1</a:t>
            </a:r>
            <a:br>
              <a:rPr lang="en-US" altLang="zh-TW" dirty="0" smtClean="0"/>
            </a:br>
            <a:r>
              <a:rPr lang="zh-TW" altLang="en-US" dirty="0" smtClean="0"/>
              <a:t>等於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2001:B030:800F::c0a8:1</a:t>
            </a:r>
            <a:endParaRPr lang="zh-TW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192.168.0.1</a:t>
            </a:r>
            <a:br>
              <a:rPr lang="en-US" altLang="zh-TW" dirty="0" smtClean="0"/>
            </a:br>
            <a:r>
              <a:rPr lang="en-US" altLang="zh-TW" dirty="0" smtClean="0"/>
              <a:t>IPv4</a:t>
            </a:r>
            <a:r>
              <a:rPr lang="zh-TW" altLang="en-US" dirty="0" smtClean="0"/>
              <a:t>換算成</a:t>
            </a:r>
            <a:r>
              <a:rPr lang="en-US" altLang="zh-TW" dirty="0" smtClean="0"/>
              <a:t>IPv6</a:t>
            </a:r>
            <a:br>
              <a:rPr lang="en-US" altLang="zh-TW" dirty="0" smtClean="0"/>
            </a:br>
            <a:r>
              <a:rPr lang="en-US" altLang="zh-TW" dirty="0" smtClean="0"/>
              <a:t>c0a8:1</a:t>
            </a:r>
          </a:p>
          <a:p>
            <a:r>
              <a:rPr lang="zh-TW" altLang="en-US" dirty="0" smtClean="0"/>
              <a:t>這是怎麼算的</a:t>
            </a:r>
            <a:br>
              <a:rPr lang="zh-TW" altLang="en-US" dirty="0" smtClean="0"/>
            </a:br>
            <a:r>
              <a:rPr lang="zh-TW" altLang="en-US" dirty="0" smtClean="0"/>
              <a:t>你只要叫出微軟小計算機</a:t>
            </a:r>
            <a:r>
              <a:rPr lang="en-US" altLang="zh-TW" dirty="0" smtClean="0"/>
              <a:t>Alt+3</a:t>
            </a:r>
            <a:br>
              <a:rPr lang="en-US" altLang="zh-TW" dirty="0" smtClean="0"/>
            </a:br>
            <a:r>
              <a:rPr lang="zh-TW" altLang="en-US" dirty="0" smtClean="0"/>
              <a:t>切換成程式設計師</a:t>
            </a:r>
            <a:br>
              <a:rPr lang="zh-TW" altLang="en-US" dirty="0" smtClean="0"/>
            </a:br>
            <a:r>
              <a:rPr lang="zh-TW" altLang="en-US" dirty="0" smtClean="0"/>
              <a:t>做</a:t>
            </a:r>
            <a:r>
              <a:rPr lang="en-US" altLang="zh-TW" dirty="0" smtClean="0"/>
              <a:t>10</a:t>
            </a:r>
            <a:r>
              <a:rPr lang="zh-TW" altLang="en-US" dirty="0" smtClean="0"/>
              <a:t>切換</a:t>
            </a:r>
            <a:r>
              <a:rPr lang="en-US" altLang="zh-TW" dirty="0" smtClean="0"/>
              <a:t>2</a:t>
            </a:r>
            <a:r>
              <a:rPr lang="zh-TW" altLang="en-US" dirty="0" smtClean="0"/>
              <a:t>進位</a:t>
            </a:r>
            <a:br>
              <a:rPr lang="zh-TW" altLang="en-US" dirty="0" smtClean="0"/>
            </a:br>
            <a:r>
              <a:rPr lang="en-US" altLang="zh-TW" dirty="0" smtClean="0"/>
              <a:t>16</a:t>
            </a:r>
            <a:r>
              <a:rPr lang="zh-TW" altLang="en-US" dirty="0" smtClean="0"/>
              <a:t>進位切換</a:t>
            </a:r>
            <a:r>
              <a:rPr lang="en-US" altLang="zh-TW" dirty="0" smtClean="0"/>
              <a:t>2</a:t>
            </a:r>
            <a:r>
              <a:rPr lang="zh-TW" altLang="en-US" dirty="0" smtClean="0"/>
              <a:t>進位</a:t>
            </a:r>
          </a:p>
          <a:p>
            <a:r>
              <a:rPr lang="en-US" altLang="zh-TW" dirty="0" smtClean="0"/>
              <a:t>192=c0</a:t>
            </a:r>
            <a:br>
              <a:rPr lang="en-US" altLang="zh-TW" dirty="0" smtClean="0"/>
            </a:br>
            <a:r>
              <a:rPr lang="en-US" altLang="zh-TW" dirty="0" smtClean="0"/>
              <a:t>168=a8</a:t>
            </a:r>
          </a:p>
          <a:p>
            <a:r>
              <a:rPr lang="zh-TW" altLang="en-US" dirty="0" smtClean="0"/>
              <a:t>是這樣換算出來的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基本的認識</a:t>
            </a:r>
            <a:r>
              <a:rPr lang="en-US" altLang="zh-TW" dirty="0" smtClean="0"/>
              <a:t>IPv6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IPv4</a:t>
            </a:r>
            <a:r>
              <a:rPr lang="zh-TW" altLang="en-US" dirty="0" smtClean="0"/>
              <a:t>用這麼多年了</a:t>
            </a:r>
            <a:br>
              <a:rPr lang="zh-TW" altLang="en-US" dirty="0" smtClean="0"/>
            </a:br>
            <a:r>
              <a:rPr lang="zh-TW" altLang="en-US" dirty="0" smtClean="0"/>
              <a:t>大家都認識 </a:t>
            </a:r>
            <a:r>
              <a:rPr lang="en-US" altLang="zh-TW" dirty="0" smtClean="0"/>
              <a:t>192.168.1.1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或是</a:t>
            </a:r>
            <a:r>
              <a:rPr lang="en-US" altLang="zh-TW" dirty="0" smtClean="0"/>
              <a:t>8.8.8.8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dirty="0" smtClean="0"/>
              <a:t>255.255.255.0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dirty="0" smtClean="0"/>
              <a:t>255.255.255.255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dirty="0" smtClean="0"/>
              <a:t>3</a:t>
            </a:r>
            <a:r>
              <a:rPr lang="zh-TW" altLang="en-US" dirty="0" smtClean="0"/>
              <a:t>個點內</a:t>
            </a:r>
            <a:r>
              <a:rPr lang="en-US" altLang="zh-TW" dirty="0" smtClean="0"/>
              <a:t>4</a:t>
            </a:r>
            <a:r>
              <a:rPr lang="zh-TW" altLang="en-US" dirty="0" smtClean="0"/>
              <a:t>段數字變化就是</a:t>
            </a:r>
            <a:r>
              <a:rPr lang="en-US" altLang="zh-TW" dirty="0" smtClean="0"/>
              <a:t>0~255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dirty="0" smtClean="0"/>
              <a:t>10</a:t>
            </a:r>
            <a:r>
              <a:rPr lang="zh-TW" altLang="en-US" dirty="0" smtClean="0"/>
              <a:t>進位總共</a:t>
            </a:r>
            <a:r>
              <a:rPr lang="en-US" altLang="zh-TW" dirty="0" smtClean="0"/>
              <a:t>256</a:t>
            </a:r>
            <a:r>
              <a:rPr lang="zh-TW" altLang="en-US" dirty="0" smtClean="0"/>
              <a:t>個數字</a:t>
            </a:r>
            <a:br>
              <a:rPr lang="zh-TW" altLang="en-US" dirty="0" smtClean="0"/>
            </a:br>
            <a:endParaRPr lang="zh-TW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莫名奇妙就學會了</a:t>
            </a:r>
            <a:r>
              <a:rPr lang="en-US" altLang="zh-TW" dirty="0" smtClean="0"/>
              <a:t>IPv6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您說是不是 </a:t>
            </a:r>
            <a:r>
              <a:rPr lang="en-US" altLang="zh-TW" dirty="0" smtClean="0"/>
              <a:t>^^</a:t>
            </a:r>
            <a:endParaRPr lang="zh-TW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但問題來了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IPv4</a:t>
            </a:r>
            <a:r>
              <a:rPr lang="zh-TW" altLang="en-US" dirty="0" smtClean="0"/>
              <a:t>已經通了</a:t>
            </a:r>
            <a:endParaRPr lang="en-US" altLang="zh-TW" dirty="0" smtClean="0"/>
          </a:p>
          <a:p>
            <a:r>
              <a:rPr lang="en-US" altLang="zh-TW" dirty="0" smtClean="0"/>
              <a:t>IPv6</a:t>
            </a:r>
            <a:r>
              <a:rPr lang="zh-TW" altLang="en-US" dirty="0" smtClean="0"/>
              <a:t>怎會不通</a:t>
            </a:r>
            <a:endParaRPr lang="en-US" altLang="zh-TW" dirty="0" smtClean="0"/>
          </a:p>
          <a:p>
            <a:r>
              <a:rPr lang="zh-TW" altLang="en-US" dirty="0" smtClean="0"/>
              <a:t>該怎麼測線查線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和</a:t>
            </a:r>
            <a:r>
              <a:rPr lang="en-US" altLang="zh-TW" dirty="0" smtClean="0"/>
              <a:t>IPv4</a:t>
            </a:r>
            <a:r>
              <a:rPr lang="zh-TW" altLang="en-US" dirty="0" smtClean="0"/>
              <a:t>一樣，找台電腦，先測通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5909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2276872"/>
            <a:ext cx="52863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Ping -6</a:t>
            </a:r>
            <a:br>
              <a:rPr lang="en-US" altLang="zh-TW" dirty="0" smtClean="0"/>
            </a:br>
            <a:r>
              <a:rPr lang="zh-TW" altLang="en-US" dirty="0" smtClean="0"/>
              <a:t>至少要先</a:t>
            </a:r>
            <a:r>
              <a:rPr lang="en-US" altLang="zh-TW" dirty="0" smtClean="0"/>
              <a:t>ping</a:t>
            </a:r>
            <a:r>
              <a:rPr lang="zh-TW" altLang="en-US" dirty="0" smtClean="0"/>
              <a:t>的到</a:t>
            </a:r>
            <a:r>
              <a:rPr lang="en-US" altLang="zh-TW" dirty="0" smtClean="0"/>
              <a:t>Wan </a:t>
            </a:r>
            <a:r>
              <a:rPr lang="en-US" altLang="zh-TW" dirty="0" err="1" smtClean="0"/>
              <a:t>ip</a:t>
            </a:r>
            <a:r>
              <a:rPr lang="zh-TW" altLang="en-US" dirty="0" smtClean="0"/>
              <a:t>的</a:t>
            </a:r>
            <a:r>
              <a:rPr lang="en-US" altLang="zh-TW" dirty="0" smtClean="0"/>
              <a:t>Gateway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337" y="1757862"/>
            <a:ext cx="6449326" cy="421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Tracert</a:t>
            </a:r>
            <a:r>
              <a:rPr lang="en-US" altLang="zh-TW" dirty="0" smtClean="0"/>
              <a:t> -6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060" y="1600200"/>
            <a:ext cx="58698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從外面</a:t>
            </a:r>
            <a:r>
              <a:rPr lang="en-US" altLang="zh-TW" dirty="0" smtClean="0"/>
              <a:t>ping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http://www.ublink.org/index.php/ping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348880"/>
            <a:ext cx="5217096" cy="380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從外面</a:t>
            </a:r>
            <a:r>
              <a:rPr lang="en-US" altLang="zh-TW" dirty="0" err="1" smtClean="0"/>
              <a:t>tracert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http://www.ublink.org/index.php/ping/traceroute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204864"/>
            <a:ext cx="5544616" cy="403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http://[2001:b030:800f::243]/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335" y="1600200"/>
            <a:ext cx="74993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特殊位址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::1/128 </a:t>
            </a:r>
            <a:r>
              <a:rPr lang="zh-TW" altLang="en-US" dirty="0" smtClean="0"/>
              <a:t>類似 </a:t>
            </a:r>
            <a:r>
              <a:rPr lang="en-US" altLang="zh-TW" dirty="0" smtClean="0"/>
              <a:t>127.0.0.1/8</a:t>
            </a:r>
          </a:p>
          <a:p>
            <a:r>
              <a:rPr lang="en-US" altLang="zh-TW" dirty="0" smtClean="0"/>
              <a:t>fe80::/10 </a:t>
            </a:r>
            <a:r>
              <a:rPr lang="zh-TW" altLang="en-US" dirty="0" smtClean="0"/>
              <a:t>類似</a:t>
            </a:r>
            <a:r>
              <a:rPr lang="en-US" altLang="zh-TW" dirty="0" smtClean="0"/>
              <a:t>169.254.0.0/16</a:t>
            </a:r>
          </a:p>
          <a:p>
            <a:r>
              <a:rPr lang="zh-TW" altLang="en-US" smtClean="0"/>
              <a:t>其他</a:t>
            </a:r>
            <a:endParaRPr lang="zh-TW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382000" cy="5334000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br>
              <a:rPr lang="zh-TW" altLang="en-US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技術問題請洽E-Mail: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     support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@ublink.org</a:t>
            </a:r>
          </a:p>
          <a:p>
            <a:pPr>
              <a:buFontTx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產品如果有其它應用問題請洽各區服務處～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北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遠豐科技股份有限公司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02-29321422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中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裕笠科技股份有限公司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04-22605121</a:t>
            </a:r>
          </a:p>
          <a:p>
            <a:pPr>
              <a:buFontTx/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南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鉅創科技股份有限公司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07-3591912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567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IPv6</a:t>
            </a:r>
            <a:r>
              <a:rPr lang="zh-TW" altLang="en-US" dirty="0" smtClean="0"/>
              <a:t>基本上也很簡單</a:t>
            </a:r>
            <a:br>
              <a:rPr lang="zh-TW" altLang="en-US" dirty="0" smtClean="0"/>
            </a:br>
            <a:r>
              <a:rPr lang="zh-TW" altLang="en-US" dirty="0" smtClean="0"/>
              <a:t>就</a:t>
            </a:r>
            <a:r>
              <a:rPr lang="en-US" altLang="zh-TW" dirty="0" smtClean="0"/>
              <a:t>7</a:t>
            </a:r>
            <a:r>
              <a:rPr lang="zh-TW" altLang="en-US" dirty="0" smtClean="0"/>
              <a:t>個冒號</a:t>
            </a:r>
            <a:r>
              <a:rPr lang="en-US" altLang="zh-TW" dirty="0" smtClean="0"/>
              <a:t>8</a:t>
            </a:r>
            <a:r>
              <a:rPr lang="zh-TW" altLang="en-US" dirty="0" smtClean="0"/>
              <a:t>段數字</a:t>
            </a:r>
            <a:br>
              <a:rPr lang="zh-TW" altLang="en-US" dirty="0" smtClean="0"/>
            </a:br>
            <a:r>
              <a:rPr lang="zh-TW" altLang="en-US" dirty="0" smtClean="0"/>
              <a:t>一段的數字變化就是</a:t>
            </a:r>
            <a:r>
              <a:rPr lang="en-US" altLang="zh-TW" dirty="0" smtClean="0"/>
              <a:t>0000~FFFF</a:t>
            </a:r>
          </a:p>
          <a:p>
            <a:r>
              <a:rPr lang="zh-TW" altLang="en-US" dirty="0" smtClean="0"/>
              <a:t>這是</a:t>
            </a:r>
            <a:r>
              <a:rPr lang="en-US" altLang="zh-TW" dirty="0" smtClean="0"/>
              <a:t>16</a:t>
            </a:r>
            <a:r>
              <a:rPr lang="zh-TW" altLang="en-US" dirty="0" smtClean="0"/>
              <a:t>進位制的</a:t>
            </a:r>
          </a:p>
          <a:p>
            <a:r>
              <a:rPr lang="en-US" altLang="zh-TW" dirty="0" smtClean="0"/>
              <a:t>7</a:t>
            </a:r>
            <a:r>
              <a:rPr lang="zh-TW" altLang="en-US" dirty="0" smtClean="0"/>
              <a:t>個冒號內如果有連續的</a:t>
            </a:r>
            <a:r>
              <a:rPr lang="en-US" altLang="zh-TW" dirty="0" smtClean="0"/>
              <a:t>0000</a:t>
            </a:r>
            <a:r>
              <a:rPr lang="zh-TW" altLang="en-US" dirty="0" smtClean="0"/>
              <a:t>區段</a:t>
            </a:r>
            <a:br>
              <a:rPr lang="zh-TW" altLang="en-US" dirty="0" smtClean="0"/>
            </a:br>
            <a:r>
              <a:rPr lang="zh-TW" altLang="en-US" dirty="0" smtClean="0"/>
              <a:t>可以縮短成</a:t>
            </a:r>
            <a:r>
              <a:rPr lang="en-US" altLang="zh-TW" dirty="0" smtClean="0"/>
              <a:t>:: </a:t>
            </a:r>
            <a:endParaRPr lang="zh-TW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連絡門神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6525" y="2420938"/>
            <a:ext cx="9001125" cy="4217987"/>
          </a:xfrm>
        </p:spPr>
      </p:pic>
    </p:spTree>
    <p:extLst>
      <p:ext uri="{BB962C8B-B14F-4D97-AF65-F5344CB8AC3E}">
        <p14:creationId xmlns:p14="http://schemas.microsoft.com/office/powerpoint/2010/main" xmlns="" val="2616502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但是前後如果都有連續的</a:t>
            </a:r>
            <a:r>
              <a:rPr lang="en-US" altLang="zh-TW" dirty="0" smtClean="0"/>
              <a:t>0000</a:t>
            </a:r>
            <a:br>
              <a:rPr lang="en-US" altLang="zh-TW" dirty="0" smtClean="0"/>
            </a:br>
            <a:r>
              <a:rPr lang="zh-TW" altLang="en-US" dirty="0" smtClean="0"/>
              <a:t>那麼你只能決定縮短一段</a:t>
            </a:r>
            <a:br>
              <a:rPr lang="zh-TW" altLang="en-US" dirty="0" smtClean="0"/>
            </a:br>
            <a:r>
              <a:rPr lang="zh-TW" altLang="en-US" dirty="0" smtClean="0"/>
              <a:t>因此你會看到標示</a:t>
            </a:r>
            <a:br>
              <a:rPr lang="zh-TW" altLang="en-US" dirty="0" smtClean="0"/>
            </a:br>
            <a:r>
              <a:rPr lang="en-US" altLang="zh-TW" dirty="0" smtClean="0"/>
              <a:t>::1 </a:t>
            </a:r>
            <a:r>
              <a:rPr lang="zh-TW" altLang="en-US" dirty="0" smtClean="0"/>
              <a:t>代表本機</a:t>
            </a:r>
            <a:r>
              <a:rPr lang="en-US" altLang="zh-TW" dirty="0" smtClean="0"/>
              <a:t>IP</a:t>
            </a:r>
            <a:r>
              <a:rPr lang="zh-TW" altLang="en-US" dirty="0" smtClean="0"/>
              <a:t>，如同</a:t>
            </a:r>
            <a:r>
              <a:rPr lang="en-US" altLang="zh-TW" dirty="0" smtClean="0"/>
              <a:t>IPv4</a:t>
            </a:r>
            <a:r>
              <a:rPr lang="zh-TW" altLang="en-US" dirty="0" smtClean="0"/>
              <a:t>的</a:t>
            </a:r>
            <a:r>
              <a:rPr lang="en-US" altLang="zh-TW" dirty="0" smtClean="0"/>
              <a:t>127.0.0.1</a:t>
            </a:r>
            <a:br>
              <a:rPr lang="en-US" altLang="zh-TW" dirty="0" smtClean="0"/>
            </a:br>
            <a:r>
              <a:rPr lang="zh-TW" altLang="en-US" dirty="0" smtClean="0"/>
              <a:t>如果完整打會是</a:t>
            </a:r>
            <a:br>
              <a:rPr lang="zh-TW" altLang="en-US" dirty="0" smtClean="0"/>
            </a:br>
            <a:r>
              <a:rPr lang="en-US" altLang="zh-TW" dirty="0" smtClean="0"/>
              <a:t>0000:0000:0000:0000:0000:0000:0000:0001</a:t>
            </a:r>
            <a:br>
              <a:rPr lang="en-US" altLang="zh-TW" dirty="0" smtClean="0"/>
            </a:br>
            <a:r>
              <a:rPr lang="zh-TW" altLang="en-US" dirty="0" smtClean="0"/>
              <a:t>再次提醒只能縮一段</a:t>
            </a:r>
            <a:br>
              <a:rPr lang="zh-TW" altLang="en-US" dirty="0" smtClean="0"/>
            </a:br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例如</a:t>
            </a:r>
            <a:br>
              <a:rPr lang="zh-TW" altLang="en-US" dirty="0" smtClean="0"/>
            </a:br>
            <a:r>
              <a:rPr lang="en-US" altLang="zh-TW" dirty="0" smtClean="0"/>
              <a:t>2001:B030:0000:0000:0001:0000:0000:0001</a:t>
            </a:r>
            <a:br>
              <a:rPr lang="en-US" altLang="zh-TW" dirty="0" smtClean="0"/>
            </a:br>
            <a:r>
              <a:rPr lang="zh-TW" altLang="en-US" dirty="0" smtClean="0"/>
              <a:t>只能變成</a:t>
            </a:r>
            <a:br>
              <a:rPr lang="zh-TW" altLang="en-US" dirty="0" smtClean="0"/>
            </a:br>
            <a:r>
              <a:rPr lang="en-US" altLang="zh-TW" dirty="0" smtClean="0"/>
              <a:t>2001:B030::0001:0000:0000:0001</a:t>
            </a:r>
            <a:br>
              <a:rPr lang="en-US" altLang="zh-TW" dirty="0" smtClean="0"/>
            </a:br>
            <a:r>
              <a:rPr lang="zh-TW" altLang="en-US" dirty="0" smtClean="0"/>
              <a:t>或是</a:t>
            </a:r>
            <a:r>
              <a:rPr lang="en-US" altLang="zh-TW" dirty="0" smtClean="0"/>
              <a:t>2001:B030:0000:0000:0001::1</a:t>
            </a:r>
            <a:br>
              <a:rPr lang="en-US" altLang="zh-TW" dirty="0" smtClean="0"/>
            </a:br>
            <a:r>
              <a:rPr lang="en-US" altLang="zh-TW" dirty="0" smtClean="0"/>
              <a:t>2001:B030::1::1</a:t>
            </a:r>
            <a:r>
              <a:rPr lang="zh-TW" altLang="en-US" dirty="0" smtClean="0"/>
              <a:t>這是不對的</a:t>
            </a:r>
          </a:p>
          <a:p>
            <a:r>
              <a:rPr lang="zh-TW" altLang="en-US" dirty="0" smtClean="0"/>
              <a:t>像我常舉例的</a:t>
            </a:r>
            <a:br>
              <a:rPr lang="zh-TW" altLang="en-US" dirty="0" smtClean="0"/>
            </a:br>
            <a:r>
              <a:rPr lang="en-US" altLang="zh-TW" dirty="0" smtClean="0"/>
              <a:t>2001:B030:800F::1</a:t>
            </a:r>
            <a:br>
              <a:rPr lang="en-US" altLang="zh-TW" dirty="0" smtClean="0"/>
            </a:br>
            <a:r>
              <a:rPr lang="zh-TW" altLang="en-US" dirty="0" smtClean="0"/>
              <a:t>完整打法就會是</a:t>
            </a:r>
            <a:br>
              <a:rPr lang="zh-TW" altLang="en-US" dirty="0" smtClean="0"/>
            </a:br>
            <a:r>
              <a:rPr lang="en-US" altLang="zh-TW" smtClean="0"/>
              <a:t>2001:B030:800F:0000:0000:0000:0000:00001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 smtClean="0"/>
          </a:p>
          <a:p>
            <a:endParaRPr lang="zh-TW" altLang="en-US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dirty="0" smtClean="0"/>
              <a:t>這啥鬼啊 </a:t>
            </a:r>
            <a:r>
              <a:rPr lang="en-US" altLang="zh-TW" dirty="0" smtClean="0"/>
              <a:t>!</a:t>
            </a:r>
            <a:br>
              <a:rPr lang="en-US" altLang="zh-TW" dirty="0" smtClean="0"/>
            </a:br>
            <a:r>
              <a:rPr lang="zh-TW" altLang="en-US" dirty="0" smtClean="0"/>
              <a:t>這麼長怎麼記得完</a:t>
            </a:r>
          </a:p>
          <a:p>
            <a:r>
              <a:rPr lang="zh-TW" altLang="en-US" dirty="0" smtClean="0"/>
              <a:t>如果是浮動的真實</a:t>
            </a:r>
            <a:r>
              <a:rPr lang="en-US" altLang="zh-TW" dirty="0" smtClean="0"/>
              <a:t>IPv6 IP</a:t>
            </a:r>
            <a:r>
              <a:rPr lang="zh-TW" altLang="en-US" dirty="0" smtClean="0"/>
              <a:t>那還得了</a:t>
            </a:r>
            <a:br>
              <a:rPr lang="zh-TW" altLang="en-US" dirty="0" smtClean="0"/>
            </a:br>
            <a:r>
              <a:rPr lang="zh-TW" altLang="en-US" dirty="0" smtClean="0"/>
              <a:t>因此我們在我們的</a:t>
            </a:r>
            <a:br>
              <a:rPr lang="zh-TW" altLang="en-US" dirty="0" smtClean="0"/>
            </a:br>
            <a:r>
              <a:rPr lang="en-US" altLang="zh-TW" dirty="0" smtClean="0">
                <a:hlinkClick r:id="rId2"/>
              </a:rPr>
              <a:t>http://ubddns.org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提供了</a:t>
            </a:r>
            <a:r>
              <a:rPr lang="en-US" altLang="zh-TW" dirty="0" smtClean="0"/>
              <a:t>Free IPv6 DDNS </a:t>
            </a:r>
            <a:r>
              <a:rPr lang="zh-TW" altLang="en-US" dirty="0" smtClean="0"/>
              <a:t>網址</a:t>
            </a:r>
            <a:br>
              <a:rPr lang="zh-TW" altLang="en-US" dirty="0" smtClean="0"/>
            </a:br>
            <a:r>
              <a:rPr lang="zh-TW" altLang="en-US" dirty="0" smtClean="0"/>
              <a:t>您只要記 </a:t>
            </a:r>
            <a:r>
              <a:rPr lang="en-US" altLang="zh-TW" dirty="0" smtClean="0"/>
              <a:t>IPv6 DDNS </a:t>
            </a:r>
            <a:r>
              <a:rPr lang="zh-TW" altLang="en-US" dirty="0" smtClean="0"/>
              <a:t>的 </a:t>
            </a:r>
            <a:r>
              <a:rPr lang="en-US" altLang="zh-TW" dirty="0" smtClean="0"/>
              <a:t>FQDN </a:t>
            </a:r>
            <a:r>
              <a:rPr lang="zh-TW" altLang="en-US" dirty="0" smtClean="0"/>
              <a:t>就可以了</a:t>
            </a:r>
            <a:br>
              <a:rPr lang="zh-TW" altLang="en-US" dirty="0" smtClean="0"/>
            </a:br>
            <a:r>
              <a:rPr lang="zh-TW" altLang="en-US" dirty="0" smtClean="0"/>
              <a:t>例如</a:t>
            </a:r>
            <a:br>
              <a:rPr lang="zh-TW" altLang="en-US" dirty="0" smtClean="0"/>
            </a:br>
            <a:r>
              <a:rPr lang="en-US" altLang="zh-TW" dirty="0" smtClean="0">
                <a:hlinkClick r:id="rId3"/>
              </a:rPr>
              <a:t>http://ipv6.ubddns.org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dirty="0" smtClean="0"/>
              <a:t>DNS Server</a:t>
            </a:r>
            <a:r>
              <a:rPr lang="zh-TW" altLang="en-US" dirty="0" smtClean="0"/>
              <a:t>字動就會幫他轉譯成</a:t>
            </a:r>
            <a:br>
              <a:rPr lang="zh-TW" altLang="en-US" dirty="0" smtClean="0"/>
            </a:br>
            <a:r>
              <a:rPr lang="en-US" altLang="zh-TW" dirty="0" smtClean="0"/>
              <a:t>2001:B030:8000F::243</a:t>
            </a:r>
            <a:br>
              <a:rPr lang="en-US" altLang="zh-TW" dirty="0" smtClean="0"/>
            </a:br>
            <a:r>
              <a:rPr lang="zh-TW" altLang="en-US" dirty="0" smtClean="0"/>
              <a:t>的</a:t>
            </a:r>
            <a:r>
              <a:rPr lang="en-US" altLang="zh-TW" dirty="0" smtClean="0"/>
              <a:t>IPv6 IP</a:t>
            </a:r>
            <a:r>
              <a:rPr lang="zh-TW" altLang="en-US" dirty="0" smtClean="0"/>
              <a:t>了</a:t>
            </a:r>
            <a:endParaRPr lang="en-US" altLang="zh-TW" dirty="0" smtClean="0"/>
          </a:p>
          <a:p>
            <a:r>
              <a:rPr lang="en-US" altLang="zh-TW" dirty="0" err="1" smtClean="0"/>
              <a:t>Ubddns</a:t>
            </a:r>
            <a:r>
              <a:rPr lang="en-US" altLang="zh-TW" dirty="0" smtClean="0"/>
              <a:t> </a:t>
            </a:r>
            <a:r>
              <a:rPr lang="zh-TW" altLang="en-US" dirty="0" smtClean="0"/>
              <a:t>還有</a:t>
            </a:r>
            <a:r>
              <a:rPr lang="en-US" altLang="zh-TW" smtClean="0"/>
              <a:t>ping alarm</a:t>
            </a:r>
            <a:endParaRPr lang="zh-TW" alt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快快樂樂學</a:t>
            </a:r>
            <a:r>
              <a:rPr lang="en-US" altLang="zh-TW" dirty="0" smtClean="0"/>
              <a:t>IPv6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中華電信大概會提供一張設定表</a:t>
            </a:r>
            <a:br>
              <a:rPr lang="zh-TW" altLang="en-US" dirty="0" smtClean="0"/>
            </a:br>
            <a:r>
              <a:rPr lang="zh-TW" altLang="en-US" dirty="0" smtClean="0"/>
              <a:t> </a:t>
            </a:r>
            <a:br>
              <a:rPr lang="zh-TW" altLang="en-US" dirty="0" smtClean="0"/>
            </a:br>
            <a:r>
              <a:rPr lang="zh-TW" altLang="en-US" dirty="0" smtClean="0"/>
              <a:t>固定隔式如下</a:t>
            </a:r>
            <a:br>
              <a:rPr lang="zh-TW" altLang="en-US" dirty="0" smtClean="0"/>
            </a:br>
            <a:r>
              <a:rPr lang="zh-TW" altLang="en-US" dirty="0" smtClean="0"/>
              <a:t>用戶路由設備內部網段 </a:t>
            </a:r>
            <a:r>
              <a:rPr lang="en-US" altLang="zh-TW" dirty="0" smtClean="0"/>
              <a:t>: 59.125.9.157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用戶</a:t>
            </a:r>
            <a:r>
              <a:rPr lang="en-US" altLang="zh-TW" dirty="0" smtClean="0"/>
              <a:t>LAN IP : 59.125.9.157 ; 59.125.9.158 ; 59.125.9.159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用戶</a:t>
            </a:r>
            <a:r>
              <a:rPr lang="en-US" altLang="zh-TW" dirty="0" err="1" smtClean="0"/>
              <a:t>Lan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Netmask</a:t>
            </a:r>
            <a:r>
              <a:rPr lang="en-US" altLang="zh-TW" dirty="0" smtClean="0"/>
              <a:t> : 255.255.255.0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dirty="0" smtClean="0"/>
              <a:t>Gateway : 59.125.9.254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網域名稱系統</a:t>
            </a:r>
            <a:r>
              <a:rPr lang="en-US" altLang="zh-TW" dirty="0" smtClean="0"/>
              <a:t>(DNS) : 168.95.1.1</a:t>
            </a:r>
            <a:endParaRPr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IPV6</a:t>
            </a:r>
            <a:r>
              <a:rPr lang="zh-TW" altLang="en-US" dirty="0" smtClean="0"/>
              <a:t>用戶主機</a:t>
            </a:r>
            <a:br>
              <a:rPr lang="zh-TW" altLang="en-US" dirty="0" smtClean="0"/>
            </a:br>
            <a:r>
              <a:rPr lang="en-US" altLang="zh-TW" dirty="0" smtClean="0"/>
              <a:t>IPv6</a:t>
            </a:r>
            <a:r>
              <a:rPr lang="zh-TW" altLang="en-US" dirty="0" smtClean="0"/>
              <a:t>網段 </a:t>
            </a:r>
            <a:r>
              <a:rPr lang="en-US" altLang="zh-TW" dirty="0" smtClean="0"/>
              <a:t>: 2001:B030:800F:FF00::/64</a:t>
            </a:r>
            <a:br>
              <a:rPr lang="en-US" altLang="zh-TW" dirty="0" smtClean="0"/>
            </a:br>
            <a:r>
              <a:rPr lang="zh-TW" altLang="en-US" dirty="0" smtClean="0"/>
              <a:t>預設閘道 </a:t>
            </a:r>
            <a:r>
              <a:rPr lang="en-US" altLang="zh-TW" dirty="0" smtClean="0"/>
              <a:t>: 2001:B030:800F:FF00::FFFF/64</a:t>
            </a:r>
            <a:br>
              <a:rPr lang="en-US" altLang="zh-TW" dirty="0" smtClean="0"/>
            </a:br>
            <a:r>
              <a:rPr lang="en-US" altLang="zh-TW" dirty="0" smtClean="0"/>
              <a:t>IPV6</a:t>
            </a:r>
            <a:r>
              <a:rPr lang="zh-TW" altLang="en-US" dirty="0" smtClean="0"/>
              <a:t>用戶端 </a:t>
            </a:r>
            <a:r>
              <a:rPr lang="en-US" altLang="zh-TW" dirty="0" smtClean="0"/>
              <a:t>Gateway</a:t>
            </a:r>
            <a:br>
              <a:rPr lang="en-US" altLang="zh-TW" dirty="0" smtClean="0"/>
            </a:br>
            <a:r>
              <a:rPr lang="en-US" altLang="zh-TW" dirty="0" smtClean="0"/>
              <a:t>Gateway WAN Port-IPv6</a:t>
            </a:r>
            <a:r>
              <a:rPr lang="zh-TW" altLang="en-US" dirty="0" smtClean="0"/>
              <a:t>位址 </a:t>
            </a:r>
            <a:r>
              <a:rPr lang="en-US" altLang="zh-TW" dirty="0" smtClean="0"/>
              <a:t>: 2001:B030:800F:FF00::0001/64</a:t>
            </a:r>
            <a:br>
              <a:rPr lang="en-US" altLang="zh-TW" dirty="0" smtClean="0"/>
            </a:br>
            <a:r>
              <a:rPr lang="en-US" altLang="zh-TW" dirty="0" smtClean="0"/>
              <a:t>WAN Port-</a:t>
            </a:r>
            <a:r>
              <a:rPr lang="zh-TW" altLang="en-US" dirty="0" smtClean="0"/>
              <a:t>預設閘道 </a:t>
            </a:r>
            <a:r>
              <a:rPr lang="en-US" altLang="zh-TW" dirty="0" smtClean="0"/>
              <a:t>: 2001:B030:800F:FF00::FFFF/64</a:t>
            </a:r>
            <a:br>
              <a:rPr lang="en-US" altLang="zh-TW" dirty="0" smtClean="0"/>
            </a:br>
            <a:r>
              <a:rPr lang="en-US" altLang="zh-TW" dirty="0" smtClean="0"/>
              <a:t>LAN Port-IPv6</a:t>
            </a:r>
            <a:r>
              <a:rPr lang="zh-TW" altLang="en-US" dirty="0" smtClean="0"/>
              <a:t>網段 </a:t>
            </a:r>
            <a:r>
              <a:rPr lang="en-US" altLang="zh-TW" dirty="0" smtClean="0"/>
              <a:t>: 2001:B030:800F:0000::/56</a:t>
            </a:r>
            <a:br>
              <a:rPr lang="en-US" altLang="zh-TW" dirty="0" smtClean="0"/>
            </a:br>
            <a:r>
              <a:rPr lang="en-US" altLang="zh-TW" dirty="0" err="1" smtClean="0"/>
              <a:t>HiNet</a:t>
            </a:r>
            <a:r>
              <a:rPr lang="en-US" altLang="zh-TW" dirty="0" smtClean="0"/>
              <a:t> DNS :</a:t>
            </a:r>
            <a:br>
              <a:rPr lang="en-US" altLang="zh-TW" dirty="0" smtClean="0"/>
            </a:br>
            <a:r>
              <a:rPr lang="zh-TW" altLang="en-US" dirty="0" smtClean="0"/>
              <a:t>主要 </a:t>
            </a:r>
            <a:r>
              <a:rPr lang="en-US" altLang="zh-TW" dirty="0" smtClean="0"/>
              <a:t>2001:b000:168::1</a:t>
            </a:r>
            <a:br>
              <a:rPr lang="en-US" altLang="zh-TW" dirty="0" smtClean="0"/>
            </a:br>
            <a:r>
              <a:rPr lang="zh-TW" altLang="en-US" dirty="0" smtClean="0"/>
              <a:t>次要</a:t>
            </a:r>
            <a:r>
              <a:rPr lang="en-US" altLang="zh-TW" dirty="0" smtClean="0"/>
              <a:t>2001:b000:168::2</a:t>
            </a:r>
            <a:endParaRPr lang="zh-TW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http://ithelp.ithome.com.tw/upload/images/20170928/20001416OZWPr2Tz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493685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279</Words>
  <Application>Microsoft Office PowerPoint</Application>
  <PresentationFormat>如螢幕大小 (4:3)</PresentationFormat>
  <Paragraphs>70</Paragraphs>
  <Slides>30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Office 佈景主題</vt:lpstr>
      <vt:lpstr>快快樂樂學IPv6</vt:lpstr>
      <vt:lpstr>基本的認識IPv6</vt:lpstr>
      <vt:lpstr>投影片 3</vt:lpstr>
      <vt:lpstr>投影片 4</vt:lpstr>
      <vt:lpstr>投影片 5</vt:lpstr>
      <vt:lpstr>投影片 6</vt:lpstr>
      <vt:lpstr>快快樂樂學IPv6</vt:lpstr>
      <vt:lpstr>投影片 8</vt:lpstr>
      <vt:lpstr>投影片 9</vt:lpstr>
      <vt:lpstr>投影片 10</vt:lpstr>
      <vt:lpstr>開開心心學IPv6</vt:lpstr>
      <vt:lpstr>投影片 12</vt:lpstr>
      <vt:lpstr>當LAN Port-IPv6網段 : 2001:B030:800F:0000::/56</vt:lpstr>
      <vt:lpstr>投影片 14</vt:lpstr>
      <vt:lpstr>投影片 15</vt:lpstr>
      <vt:lpstr>莫明奇妙IPv6內含IPv4的IP</vt:lpstr>
      <vt:lpstr>投影片 17</vt:lpstr>
      <vt:lpstr>投影片 18</vt:lpstr>
      <vt:lpstr>投影片 19</vt:lpstr>
      <vt:lpstr>莫名奇妙就學會了IPv6</vt:lpstr>
      <vt:lpstr>但問題來了</vt:lpstr>
      <vt:lpstr>和IPv4一樣，找台電腦，先測通</vt:lpstr>
      <vt:lpstr>Ping -6 至少要先ping的到Wan ip的Gateway</vt:lpstr>
      <vt:lpstr>Tracert -6</vt:lpstr>
      <vt:lpstr>從外面ping</vt:lpstr>
      <vt:lpstr>從外面tracert</vt:lpstr>
      <vt:lpstr>http://[2001:b030:800f::243]/</vt:lpstr>
      <vt:lpstr>特殊位址</vt:lpstr>
      <vt:lpstr>投影片 29</vt:lpstr>
      <vt:lpstr>連絡門神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快快樂樂學IPv6</dc:title>
  <dc:creator>JanusLin</dc:creator>
  <cp:lastModifiedBy>JanusLin</cp:lastModifiedBy>
  <cp:revision>16</cp:revision>
  <dcterms:created xsi:type="dcterms:W3CDTF">2017-09-30T02:51:56Z</dcterms:created>
  <dcterms:modified xsi:type="dcterms:W3CDTF">2017-11-17T00:47:36Z</dcterms:modified>
</cp:coreProperties>
</file>