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9" r:id="rId13"/>
    <p:sldId id="278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67" r:id="rId24"/>
    <p:sldId id="266" r:id="rId25"/>
    <p:sldId id="280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2018/7/6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94876"/>
            <a:ext cx="2483768" cy="3631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.tw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134672" cy="1683618"/>
          </a:xfrm>
        </p:spPr>
        <p:txBody>
          <a:bodyPr/>
          <a:lstStyle/>
          <a:p>
            <a:r>
              <a:rPr lang="en-US" altLang="zh-TW" dirty="0" err="1"/>
              <a:t>Wifi</a:t>
            </a:r>
            <a:r>
              <a:rPr lang="zh-TW" altLang="en-US" dirty="0"/>
              <a:t>無線網路架設勘察估算教學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</a:p>
          <a:p>
            <a:r>
              <a:rPr lang="zh-TW" altLang="en-US" dirty="0" smtClean="0"/>
              <a:t>門神</a:t>
            </a:r>
            <a:r>
              <a:rPr lang="en-US" altLang="zh-TW" dirty="0" err="1" smtClean="0"/>
              <a:t>JanusLin</a:t>
            </a:r>
            <a:endParaRPr lang="en-US" altLang="zh-TW" dirty="0" smtClean="0"/>
          </a:p>
          <a:p>
            <a:r>
              <a:rPr lang="en-US" altLang="zh-TW" smtClean="0"/>
              <a:t>2015/10/08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9458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經驗一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滿隔信號</a:t>
            </a:r>
            <a:r>
              <a:rPr lang="en-US" altLang="zh-TW" dirty="0" smtClean="0"/>
              <a:t>5</a:t>
            </a:r>
            <a:r>
              <a:rPr lang="zh-TW" altLang="en-US" dirty="0" smtClean="0"/>
              <a:t>，信號要</a:t>
            </a:r>
            <a:r>
              <a:rPr lang="en-US" altLang="zh-TW" dirty="0" smtClean="0"/>
              <a:t>3</a:t>
            </a:r>
            <a:r>
              <a:rPr lang="zh-TW" altLang="en-US" dirty="0" smtClean="0"/>
              <a:t>格才會順</a:t>
            </a:r>
            <a:r>
              <a:rPr lang="en-US" altLang="zh-TW" dirty="0" smtClean="0"/>
              <a:t>(-60db)</a:t>
            </a:r>
          </a:p>
          <a:p>
            <a:r>
              <a:rPr lang="zh-TW" altLang="en-US" dirty="0" smtClean="0"/>
              <a:t>直線一個</a:t>
            </a:r>
            <a:r>
              <a:rPr lang="en-US" altLang="zh-TW" dirty="0" smtClean="0"/>
              <a:t>4</a:t>
            </a:r>
            <a:r>
              <a:rPr lang="zh-TW" altLang="en-US" dirty="0" smtClean="0"/>
              <a:t>分的隔間磚牆掉</a:t>
            </a:r>
            <a:r>
              <a:rPr lang="en-US" altLang="zh-TW" dirty="0" smtClean="0"/>
              <a:t>-20db(</a:t>
            </a:r>
            <a:r>
              <a:rPr lang="zh-TW" altLang="en-US" dirty="0" smtClean="0"/>
              <a:t>一格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相同</a:t>
            </a:r>
            <a:r>
              <a:rPr lang="en-US" altLang="zh-TW" dirty="0" smtClean="0"/>
              <a:t>Channel</a:t>
            </a:r>
            <a:r>
              <a:rPr lang="zh-TW" altLang="en-US" dirty="0" smtClean="0"/>
              <a:t>會彼此蓋台，</a:t>
            </a:r>
            <a:r>
              <a:rPr lang="en-US" altLang="zh-TW" dirty="0" smtClean="0"/>
              <a:t>2.4G Channel</a:t>
            </a:r>
            <a:r>
              <a:rPr lang="zh-TW" altLang="en-US" dirty="0" smtClean="0"/>
              <a:t>要間隔</a:t>
            </a:r>
            <a:r>
              <a:rPr lang="en-US" altLang="zh-TW" dirty="0" smtClean="0"/>
              <a:t>5</a:t>
            </a:r>
            <a:r>
              <a:rPr lang="zh-TW" altLang="en-US" dirty="0" smtClean="0"/>
              <a:t>信號才是乾淨的</a:t>
            </a:r>
            <a:endParaRPr lang="en-US" altLang="zh-TW" dirty="0" smtClean="0"/>
          </a:p>
          <a:p>
            <a:r>
              <a:rPr lang="zh-TW" altLang="en-US" dirty="0" smtClean="0"/>
              <a:t>同</a:t>
            </a:r>
            <a:r>
              <a:rPr lang="en-US" altLang="zh-TW" dirty="0" err="1" smtClean="0"/>
              <a:t>mW</a:t>
            </a:r>
            <a:r>
              <a:rPr lang="zh-TW" altLang="en-US" dirty="0"/>
              <a:t>，</a:t>
            </a:r>
            <a:r>
              <a:rPr lang="en-US" altLang="zh-TW" dirty="0" smtClean="0"/>
              <a:t>5G</a:t>
            </a:r>
            <a:r>
              <a:rPr lang="zh-TW" altLang="en-US" dirty="0" smtClean="0"/>
              <a:t>距離比</a:t>
            </a:r>
            <a:r>
              <a:rPr lang="en-US" altLang="zh-TW" dirty="0" smtClean="0"/>
              <a:t>2.4G</a:t>
            </a:r>
            <a:r>
              <a:rPr lang="zh-TW" altLang="en-US" dirty="0" smtClean="0"/>
              <a:t>距離短</a:t>
            </a:r>
            <a:endParaRPr lang="en-US" altLang="zh-TW" dirty="0" smtClean="0"/>
          </a:p>
          <a:p>
            <a:r>
              <a:rPr lang="zh-TW" altLang="en-US" dirty="0" smtClean="0"/>
              <a:t>消防法規使用的硫化銅門會造成無線信號衰減，木門不會，所以學套飯店都要關門測</a:t>
            </a:r>
            <a:endParaRPr lang="en-US" altLang="zh-TW" dirty="0" smtClean="0"/>
          </a:p>
          <a:p>
            <a:r>
              <a:rPr lang="zh-TW" altLang="en-US" dirty="0" smtClean="0"/>
              <a:t>強化玻璃會造成信號遮蔽</a:t>
            </a:r>
            <a:endParaRPr lang="en-US" altLang="zh-TW" dirty="0" smtClean="0"/>
          </a:p>
          <a:p>
            <a:r>
              <a:rPr lang="en-US" altLang="zh-TW" dirty="0" smtClean="0"/>
              <a:t>AP</a:t>
            </a:r>
            <a:r>
              <a:rPr lang="zh-TW" altLang="en-US" dirty="0" smtClean="0"/>
              <a:t>加大瓦數對穿牆干擾無幫助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3788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經驗二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iPhone</a:t>
            </a:r>
            <a:r>
              <a:rPr lang="zh-TW" altLang="en-US" dirty="0" smtClean="0"/>
              <a:t>手機收訊最弱，只要他測的過的場子就沒問題</a:t>
            </a:r>
            <a:endParaRPr lang="en-US" altLang="zh-TW" dirty="0" smtClean="0"/>
          </a:p>
          <a:p>
            <a:r>
              <a:rPr lang="zh-TW" altLang="en-US" dirty="0" smtClean="0"/>
              <a:t>船舶衛星通訊干擾</a:t>
            </a:r>
            <a:endParaRPr lang="en-US" altLang="zh-TW" dirty="0" smtClean="0"/>
          </a:p>
          <a:p>
            <a:r>
              <a:rPr lang="en-US" altLang="zh-TW" dirty="0" smtClean="0"/>
              <a:t>2.4G</a:t>
            </a:r>
            <a:r>
              <a:rPr lang="zh-TW" altLang="en-US" dirty="0" smtClean="0"/>
              <a:t>無線滑鼠干擾</a:t>
            </a:r>
            <a:endParaRPr lang="en-US" altLang="zh-TW" dirty="0" smtClean="0"/>
          </a:p>
          <a:p>
            <a:r>
              <a:rPr lang="zh-TW" altLang="en-US" dirty="0" smtClean="0"/>
              <a:t>樹林就會造成干擾</a:t>
            </a:r>
            <a:endParaRPr lang="en-US" altLang="zh-TW" dirty="0" smtClean="0"/>
          </a:p>
          <a:p>
            <a:r>
              <a:rPr lang="zh-TW" altLang="en-US" dirty="0" smtClean="0"/>
              <a:t>號稱隔音佳的汽車旅館最好一間就一顆無線</a:t>
            </a:r>
            <a:r>
              <a:rPr lang="en-US" altLang="zh-TW" dirty="0" smtClean="0"/>
              <a:t>AP</a:t>
            </a:r>
            <a:r>
              <a:rPr lang="zh-TW" altLang="en-US" smtClean="0"/>
              <a:t>，磚牆隔間越多的越容易造成信號死角</a:t>
            </a:r>
            <a:endParaRPr lang="en-US" altLang="zh-TW" dirty="0" smtClean="0"/>
          </a:p>
          <a:p>
            <a:r>
              <a:rPr lang="zh-TW" altLang="en-US" dirty="0" smtClean="0"/>
              <a:t>鐵皮廠房無線信號穿透容易</a:t>
            </a:r>
            <a:endParaRPr lang="en-US" altLang="zh-TW" dirty="0" smtClean="0"/>
          </a:p>
          <a:p>
            <a:r>
              <a:rPr lang="zh-TW" altLang="en-US" dirty="0" smtClean="0"/>
              <a:t>鋼構廠房樓梯最容易是信號的死角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2808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先感受一下無線熱區圖</a:t>
            </a:r>
            <a:endParaRPr lang="zh-TW" altLang="en-US" dirty="0"/>
          </a:p>
        </p:txBody>
      </p:sp>
      <p:pic>
        <p:nvPicPr>
          <p:cNvPr id="1026" name="Picture 2" descr="Wifi信号弱？放置地点有问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8" y="2060848"/>
            <a:ext cx="5904656" cy="4251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/>
              <a:t>圖片來源</a:t>
            </a:r>
            <a:r>
              <a:rPr lang="en-US" altLang="zh-TW" sz="2000" dirty="0"/>
              <a:t>: </a:t>
            </a:r>
            <a:r>
              <a:rPr lang="en-US" altLang="zh-TW" sz="2000" dirty="0" smtClean="0"/>
              <a:t>http</a:t>
            </a:r>
            <a:r>
              <a:rPr lang="en-US" altLang="zh-TW" sz="2000" dirty="0"/>
              <a:t>://edu.163.com/14/0830/22/A4U8D4I900294MBE.html</a:t>
            </a:r>
            <a:endParaRPr lang="zh-TW" alt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556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</a:t>
            </a:r>
            <a:r>
              <a:rPr lang="en-US" altLang="zh-TW" dirty="0" smtClean="0"/>
              <a:t>AP 100mW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</a:t>
            </a:r>
            <a:r>
              <a:rPr lang="en-US" altLang="zh-TW" dirty="0" smtClean="0"/>
              <a:t>AP</a:t>
            </a:r>
            <a:r>
              <a:rPr lang="zh-TW" altLang="en-US" dirty="0" smtClean="0"/>
              <a:t>互相訊號含蓋時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一般常見的牆阻隔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大約一牆衰退</a:t>
            </a:r>
            <a:r>
              <a:rPr lang="en-US" altLang="zh-TW" dirty="0" smtClean="0"/>
              <a:t>20%(</a:t>
            </a:r>
            <a:r>
              <a:rPr lang="zh-TW" altLang="en-US" dirty="0" smtClean="0"/>
              <a:t>一格至</a:t>
            </a:r>
            <a:r>
              <a:rPr lang="en-US" altLang="zh-TW" dirty="0" smtClean="0"/>
              <a:t>1.5</a:t>
            </a:r>
            <a:r>
              <a:rPr lang="zh-TW" altLang="en-US" smtClean="0"/>
              <a:t>格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zh-TW" altLang="en-US" dirty="0" smtClean="0"/>
              <a:t>穿透力</a:t>
            </a:r>
            <a:r>
              <a:rPr lang="en-US" altLang="zh-TW" dirty="0" smtClean="0"/>
              <a:t>5G</a:t>
            </a:r>
            <a:r>
              <a:rPr lang="zh-TW" altLang="en-US" dirty="0" smtClean="0"/>
              <a:t>比</a:t>
            </a:r>
            <a:r>
              <a:rPr lang="en-US" altLang="zh-TW" dirty="0" smtClean="0"/>
              <a:t>2.4G</a:t>
            </a:r>
            <a:r>
              <a:rPr lang="zh-TW" altLang="en-US" dirty="0" smtClean="0"/>
              <a:t>差</a:t>
            </a:r>
            <a:endParaRPr lang="en-US" altLang="zh-TW" dirty="0" smtClean="0"/>
          </a:p>
          <a:p>
            <a:r>
              <a:rPr lang="zh-TW" altLang="en-US" dirty="0"/>
              <a:t>大哥大用的是</a:t>
            </a:r>
            <a:r>
              <a:rPr lang="en-US" altLang="zh-TW" dirty="0"/>
              <a:t>900/1800MHz</a:t>
            </a:r>
            <a:endParaRPr lang="zh-TW" altLang="en-US" dirty="0"/>
          </a:p>
          <a:p>
            <a:r>
              <a:rPr lang="zh-TW" altLang="en-US" dirty="0" smtClean="0"/>
              <a:t>無線信號放大器對信號穿牆幫助不大</a:t>
            </a:r>
            <a:endParaRPr lang="en-US" altLang="zh-TW" dirty="0" smtClean="0"/>
          </a:p>
          <a:p>
            <a:r>
              <a:rPr lang="en-US" altLang="zh-TW" dirty="0" smtClean="0"/>
              <a:t>AP</a:t>
            </a:r>
            <a:r>
              <a:rPr lang="zh-TW" altLang="en-US" dirty="0" smtClean="0"/>
              <a:t>安裝走道，最佳對口</a:t>
            </a:r>
            <a:r>
              <a:rPr lang="en-US" altLang="zh-TW" dirty="0" smtClean="0"/>
              <a:t>4</a:t>
            </a:r>
            <a:r>
              <a:rPr lang="zh-TW" altLang="en-US" dirty="0" smtClean="0"/>
              <a:t>間或是</a:t>
            </a:r>
            <a:r>
              <a:rPr lang="en-US" altLang="zh-TW" dirty="0" smtClean="0"/>
              <a:t>6</a:t>
            </a:r>
            <a:r>
              <a:rPr lang="zh-TW" altLang="en-US" dirty="0" smtClean="0"/>
              <a:t>間</a:t>
            </a: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" y="3645024"/>
            <a:ext cx="548859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49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倉庫儲物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無線盤點實例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49756" cy="528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159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鐵皮屋倉庫規劃實例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86960" cy="51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78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租商旅實例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2" y="1124744"/>
            <a:ext cx="5785574" cy="385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21" y="2924944"/>
            <a:ext cx="535896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910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機關單位含</a:t>
            </a:r>
            <a:r>
              <a:rPr lang="en-US" altLang="zh-TW" dirty="0" smtClean="0"/>
              <a:t>100</a:t>
            </a:r>
            <a:r>
              <a:rPr lang="zh-TW" altLang="en-US" dirty="0" smtClean="0"/>
              <a:t>人大禮堂實例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8208912" cy="47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57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首先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勘估啊，人事時地物 </a:t>
            </a:r>
            <a:r>
              <a:rPr lang="en-US" altLang="zh-TW" dirty="0" smtClean="0"/>
              <a:t>^^</a:t>
            </a:r>
          </a:p>
          <a:p>
            <a:pPr lvl="1"/>
            <a:r>
              <a:rPr lang="zh-TW" altLang="en-US" dirty="0" smtClean="0"/>
              <a:t>場子多大</a:t>
            </a:r>
            <a:r>
              <a:rPr lang="en-US" altLang="zh-TW" dirty="0" smtClean="0"/>
              <a:t>(</a:t>
            </a:r>
            <a:r>
              <a:rPr lang="zh-TW" altLang="en-US" dirty="0" smtClean="0"/>
              <a:t>最好有平面圖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多少人同時使用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預算多少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現有設備是什麼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使用者端的功能需求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新建或是現況有問題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想改善那些問題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需要添購那些設備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 smtClean="0"/>
              <a:t>報價施工以上就可以結案了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62543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可用工具一</a:t>
            </a:r>
            <a:r>
              <a:rPr lang="en-US" altLang="zh-TW" dirty="0" err="1" smtClean="0"/>
              <a:t>VigorAPM</a:t>
            </a:r>
            <a:r>
              <a:rPr lang="en-US" altLang="zh-TW" dirty="0" smtClean="0"/>
              <a:t>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ublink.org/images/DrayTek/ap-map/vigorapm-ap-ma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7896" cy="5293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 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半徑是 </a:t>
            </a:r>
            <a:r>
              <a:rPr lang="en-US" altLang="zh-TW" dirty="0" smtClean="0"/>
              <a:t>50m (</a:t>
            </a:r>
            <a:r>
              <a:rPr lang="zh-TW" altLang="en-US" dirty="0" smtClean="0"/>
              <a:t>總共</a:t>
            </a:r>
            <a:r>
              <a:rPr lang="en-US" altLang="zh-TW" dirty="0" smtClean="0"/>
              <a:t>5</a:t>
            </a:r>
            <a:r>
              <a:rPr lang="zh-TW" altLang="en-US" dirty="0" smtClean="0"/>
              <a:t>個圈</a:t>
            </a:r>
            <a:r>
              <a:rPr lang="en-US" altLang="zh-TW" dirty="0" smtClean="0"/>
              <a:t>, </a:t>
            </a:r>
            <a:r>
              <a:rPr lang="zh-TW" altLang="en-US" dirty="0" smtClean="0"/>
              <a:t>分別是 </a:t>
            </a:r>
            <a:r>
              <a:rPr lang="en-US" altLang="zh-TW" dirty="0" smtClean="0"/>
              <a:t>10m, 20m, 30m, 40m, 50m) 902 and 910C</a:t>
            </a:r>
            <a:r>
              <a:rPr lang="zh-TW" altLang="en-US" dirty="0" smtClean="0"/>
              <a:t>都相同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手機</a:t>
            </a:r>
            <a:r>
              <a:rPr lang="en-US" altLang="zh-TW" dirty="0" err="1" smtClean="0"/>
              <a:t>Heatmap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3794" name="Picture 2" descr="https://ithelp.ithome.com.tw/upload/images/20180314/200014165p7oqpHGG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601472" cy="4594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請參考門神</a:t>
            </a:r>
            <a:r>
              <a:rPr lang="en-US" altLang="zh-TW" dirty="0" err="1" smtClean="0"/>
              <a:t>JanusLin</a:t>
            </a:r>
            <a:r>
              <a:rPr lang="zh-TW" altLang="en-US" dirty="0" smtClean="0"/>
              <a:t>寫的無線網路查修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51291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:04-2260-5770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:02-2932-1427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help@farich.com.tw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:07-359-1912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傳真</a:t>
            </a:r>
            <a:r>
              <a:rPr lang="en-US" altLang="zh-TW" sz="2000" dirty="0" smtClean="0"/>
              <a:t>:07-359-1913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1754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勘估的第一個問題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建物結構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獨棟透天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小木屋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連棟透天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鐵皮屋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marL="914400" lvl="1" indent="-457200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9401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</a:t>
            </a:r>
            <a:r>
              <a:rPr lang="zh-TW" altLang="en-US" dirty="0"/>
              <a:t>估的</a:t>
            </a:r>
            <a:r>
              <a:rPr lang="zh-TW" altLang="en-US" dirty="0" smtClean="0"/>
              <a:t>第二個</a:t>
            </a:r>
            <a:r>
              <a:rPr lang="zh-TW" altLang="en-US" dirty="0"/>
              <a:t>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zh-TW" altLang="en-US" dirty="0"/>
              <a:t>架設環境</a:t>
            </a:r>
            <a:endParaRPr lang="en-US" altLang="zh-TW" dirty="0"/>
          </a:p>
          <a:p>
            <a:pPr marL="914400" lvl="1" indent="-457200"/>
            <a:r>
              <a:rPr lang="zh-TW" altLang="en-US" dirty="0"/>
              <a:t>學套</a:t>
            </a:r>
            <a:endParaRPr lang="en-US" altLang="zh-TW" dirty="0"/>
          </a:p>
          <a:p>
            <a:pPr marL="914400" lvl="1" indent="-457200"/>
            <a:r>
              <a:rPr lang="zh-TW" altLang="en-US" dirty="0"/>
              <a:t>商辦</a:t>
            </a:r>
            <a:endParaRPr lang="en-US" altLang="zh-TW" dirty="0"/>
          </a:p>
          <a:p>
            <a:pPr marL="914400" lvl="1" indent="-457200"/>
            <a:r>
              <a:rPr lang="zh-TW" altLang="en-US" dirty="0"/>
              <a:t>餐廳</a:t>
            </a:r>
            <a:endParaRPr lang="en-US" altLang="zh-TW" dirty="0"/>
          </a:p>
          <a:p>
            <a:pPr marL="914400" lvl="1" indent="-457200"/>
            <a:r>
              <a:rPr lang="zh-TW" altLang="en-US" dirty="0"/>
              <a:t>大賣場</a:t>
            </a:r>
            <a:endParaRPr lang="en-US" altLang="zh-TW" dirty="0"/>
          </a:p>
          <a:p>
            <a:pPr marL="914400" lvl="1" indent="-457200"/>
            <a:r>
              <a:rPr lang="zh-TW" altLang="en-US" dirty="0"/>
              <a:t>貨倉</a:t>
            </a:r>
            <a:endParaRPr lang="en-US" altLang="zh-TW" dirty="0"/>
          </a:p>
          <a:p>
            <a:pPr marL="914400" lvl="1" indent="-457200"/>
            <a:r>
              <a:rPr lang="zh-TW" altLang="en-US" dirty="0"/>
              <a:t>廠對</a:t>
            </a:r>
            <a:r>
              <a:rPr lang="zh-TW" altLang="en-US" dirty="0" smtClean="0"/>
              <a:t>廠</a:t>
            </a: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184565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</a:t>
            </a:r>
            <a:r>
              <a:rPr lang="zh-TW" altLang="en-US" dirty="0"/>
              <a:t>估的</a:t>
            </a:r>
            <a:r>
              <a:rPr lang="zh-TW" altLang="en-US" dirty="0" smtClean="0"/>
              <a:t>第三個</a:t>
            </a:r>
            <a:r>
              <a:rPr lang="zh-TW" altLang="en-US" dirty="0"/>
              <a:t>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裝機地點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網路線距離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</a:t>
            </a:r>
            <a:r>
              <a:rPr lang="zh-TW" altLang="en-US" dirty="0" smtClean="0"/>
              <a:t>供電問題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室內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室外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262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</a:t>
            </a:r>
            <a:r>
              <a:rPr lang="zh-TW" altLang="en-US" dirty="0"/>
              <a:t>估的第四個問題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干擾源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建材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隔間牆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貨架儲物內容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鐵櫃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強化玻璃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其他</a:t>
            </a:r>
            <a:r>
              <a:rPr lang="en-US" altLang="zh-TW" dirty="0" smtClean="0"/>
              <a:t>AP</a:t>
            </a:r>
            <a:r>
              <a:rPr lang="zh-TW" altLang="en-US" dirty="0" smtClean="0"/>
              <a:t>熱點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3223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</a:t>
            </a:r>
            <a:r>
              <a:rPr lang="zh-TW" altLang="en-US" dirty="0"/>
              <a:t>估的</a:t>
            </a:r>
            <a:r>
              <a:rPr lang="zh-TW" altLang="en-US" dirty="0" smtClean="0"/>
              <a:t>第五個</a:t>
            </a:r>
            <a:r>
              <a:rPr lang="zh-TW" altLang="en-US" dirty="0"/>
              <a:t>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有沒有平面尺寸圖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這很重要，一定要有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AP 100mW</a:t>
            </a:r>
            <a:r>
              <a:rPr lang="zh-TW" altLang="en-US" dirty="0" smtClean="0"/>
              <a:t>的空曠使用距離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 400mW</a:t>
            </a:r>
            <a:r>
              <a:rPr lang="zh-TW" altLang="en-US" dirty="0"/>
              <a:t>的空曠使用</a:t>
            </a:r>
            <a:r>
              <a:rPr lang="zh-TW" altLang="en-US" dirty="0" smtClean="0"/>
              <a:t>距離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 800mW</a:t>
            </a:r>
            <a:r>
              <a:rPr lang="zh-TW" altLang="en-US" dirty="0"/>
              <a:t>的空曠使用</a:t>
            </a:r>
            <a:r>
              <a:rPr lang="zh-TW" altLang="en-US" dirty="0" smtClean="0"/>
              <a:t>距離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 1000mW</a:t>
            </a:r>
            <a:r>
              <a:rPr lang="zh-TW" altLang="en-US" dirty="0"/>
              <a:t>的空曠使用</a:t>
            </a:r>
            <a:r>
              <a:rPr lang="zh-TW" altLang="en-US" dirty="0" smtClean="0"/>
              <a:t>距離</a:t>
            </a:r>
            <a:endParaRPr lang="en-US" altLang="zh-TW" dirty="0"/>
          </a:p>
          <a:p>
            <a:r>
              <a:rPr lang="zh-TW" altLang="en-US" dirty="0" smtClean="0"/>
              <a:t>天線因素</a:t>
            </a:r>
            <a:endParaRPr lang="en-US" altLang="zh-TW" dirty="0"/>
          </a:p>
          <a:p>
            <a:pPr lvl="1"/>
            <a:r>
              <a:rPr lang="zh-TW" altLang="en-US" dirty="0" smtClean="0"/>
              <a:t>無方向天線範圍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有方向性天線範圍</a:t>
            </a: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68852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</a:t>
            </a:r>
            <a:r>
              <a:rPr lang="zh-TW" altLang="en-US" dirty="0"/>
              <a:t>估的</a:t>
            </a:r>
            <a:r>
              <a:rPr lang="zh-TW" altLang="en-US" dirty="0" smtClean="0"/>
              <a:t>第六個</a:t>
            </a:r>
            <a:r>
              <a:rPr lang="zh-TW" altLang="en-US" dirty="0"/>
              <a:t>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類型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FatAP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ThinAP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壁掛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吸頂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室內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室外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無方向性加強天線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指向型天線</a:t>
            </a:r>
            <a:endParaRPr lang="en-US" altLang="zh-TW" dirty="0"/>
          </a:p>
        </p:txBody>
      </p:sp>
    </p:spTree>
    <p:extLst>
      <p:ext uri="{BB962C8B-B14F-4D97-AF65-F5344CB8AC3E}">
        <p14:creationId xmlns="" xmlns:p14="http://schemas.microsoft.com/office/powerpoint/2010/main" val="371739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勘</a:t>
            </a:r>
            <a:r>
              <a:rPr lang="zh-TW" altLang="en-US" dirty="0"/>
              <a:t>估的</a:t>
            </a:r>
            <a:r>
              <a:rPr lang="zh-TW" altLang="en-US" dirty="0" smtClean="0"/>
              <a:t>第七個</a:t>
            </a:r>
            <a:r>
              <a:rPr lang="zh-TW" altLang="en-US" dirty="0"/>
              <a:t>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需</a:t>
            </a:r>
            <a:r>
              <a:rPr lang="zh-TW" altLang="en-US" dirty="0"/>
              <a:t>不需要統一</a:t>
            </a:r>
            <a:r>
              <a:rPr lang="zh-TW" altLang="en-US" dirty="0" smtClean="0"/>
              <a:t>管理和驗證</a:t>
            </a:r>
            <a:endParaRPr lang="zh-TW" altLang="en-US" dirty="0"/>
          </a:p>
          <a:p>
            <a:pPr lvl="1"/>
            <a:r>
              <a:rPr lang="zh-TW" altLang="en-US" dirty="0" smtClean="0"/>
              <a:t>結合</a:t>
            </a:r>
            <a:r>
              <a:rPr lang="en-US" altLang="zh-TW" dirty="0" smtClean="0"/>
              <a:t>DC Server</a:t>
            </a:r>
          </a:p>
          <a:p>
            <a:pPr lvl="1"/>
            <a:r>
              <a:rPr lang="zh-TW" altLang="en-US" dirty="0" smtClean="0"/>
              <a:t>跨公司區域網路統一管理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3507120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607</Words>
  <Application>Microsoft Office PowerPoint</Application>
  <PresentationFormat>如螢幕大小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Wifi無線網路架設勘察估算教學</vt:lpstr>
      <vt:lpstr>首先</vt:lpstr>
      <vt:lpstr>勘估的第一個問題</vt:lpstr>
      <vt:lpstr>勘估的第二個問題</vt:lpstr>
      <vt:lpstr>勘估的第三個問題</vt:lpstr>
      <vt:lpstr>勘估的第四個問題</vt:lpstr>
      <vt:lpstr>勘估的第五個問題</vt:lpstr>
      <vt:lpstr>勘估的第六個問題</vt:lpstr>
      <vt:lpstr>勘估的第七個問題</vt:lpstr>
      <vt:lpstr>經驗一</vt:lpstr>
      <vt:lpstr>經驗二</vt:lpstr>
      <vt:lpstr>先感受一下無線熱區圖</vt:lpstr>
      <vt:lpstr>單AP 100mW</vt:lpstr>
      <vt:lpstr>雙AP互相訊號含蓋時</vt:lpstr>
      <vt:lpstr>一般常見的牆阻隔 大約一牆衰退20%(一格至1.5格)</vt:lpstr>
      <vt:lpstr>倉庫儲物Wifi無線盤點實例</vt:lpstr>
      <vt:lpstr>鐵皮屋倉庫規劃實例</vt:lpstr>
      <vt:lpstr>日租商旅實例</vt:lpstr>
      <vt:lpstr>機關單位含100人大禮堂實例</vt:lpstr>
      <vt:lpstr>可用工具一VigorAPM Map</vt:lpstr>
      <vt:lpstr>AP MAP</vt:lpstr>
      <vt:lpstr> 手機Heatmap</vt:lpstr>
      <vt:lpstr>相關參考資料</vt:lpstr>
      <vt:lpstr>The END</vt:lpstr>
      <vt:lpstr>@LINE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Wifi無線網路架設勘察估算教學</dc:title>
  <dc:creator>JanusLin</dc:creator>
  <cp:lastModifiedBy>JanusLin</cp:lastModifiedBy>
  <cp:revision>41</cp:revision>
  <dcterms:created xsi:type="dcterms:W3CDTF">2015-10-06T02:28:21Z</dcterms:created>
  <dcterms:modified xsi:type="dcterms:W3CDTF">2018-07-06T03:02:51Z</dcterms:modified>
</cp:coreProperties>
</file>