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9" r:id="rId5"/>
    <p:sldId id="259" r:id="rId6"/>
    <p:sldId id="264" r:id="rId7"/>
    <p:sldId id="265" r:id="rId8"/>
    <p:sldId id="257" r:id="rId9"/>
    <p:sldId id="260" r:id="rId10"/>
    <p:sldId id="258" r:id="rId11"/>
    <p:sldId id="267" r:id="rId12"/>
    <p:sldId id="261" r:id="rId13"/>
    <p:sldId id="268" r:id="rId14"/>
    <p:sldId id="266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6410656"/>
            <a:ext cx="3059832" cy="4473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ubddns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UBOX</a:t>
            </a:r>
            <a:r>
              <a:rPr lang="zh-TW" altLang="en-US" dirty="0" smtClean="0"/>
              <a:t>自己建立私有雲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雲端</a:t>
            </a:r>
            <a:r>
              <a:rPr lang="en-US" altLang="zh-TW" dirty="0" smtClean="0"/>
              <a:t>NAS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UBLink.org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32585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功</a:t>
            </a:r>
            <a:r>
              <a:rPr lang="zh-TW" altLang="en-US" dirty="0"/>
              <a:t>能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FTP</a:t>
            </a:r>
          </a:p>
          <a:p>
            <a:r>
              <a:rPr lang="en-US" altLang="zh-TW" dirty="0" smtClean="0"/>
              <a:t>Samba</a:t>
            </a:r>
          </a:p>
          <a:p>
            <a:r>
              <a:rPr lang="en-US" altLang="zh-TW" dirty="0" smtClean="0"/>
              <a:t>Web Files</a:t>
            </a:r>
          </a:p>
          <a:p>
            <a:r>
              <a:rPr lang="en-US" altLang="zh-TW" dirty="0" err="1" smtClean="0"/>
              <a:t>iSCSI</a:t>
            </a:r>
            <a:endParaRPr lang="en-US" altLang="zh-TW" dirty="0" smtClean="0"/>
          </a:p>
          <a:p>
            <a:r>
              <a:rPr lang="en-US" altLang="zh-TW" dirty="0" smtClean="0"/>
              <a:t>Web Server</a:t>
            </a:r>
          </a:p>
          <a:p>
            <a:r>
              <a:rPr lang="en-US" altLang="zh-TW" dirty="0" smtClean="0"/>
              <a:t>Database(</a:t>
            </a:r>
            <a:r>
              <a:rPr lang="en-US" altLang="zh-TW" dirty="0" err="1" smtClean="0"/>
              <a:t>Mysql,PostgreSQL,OpenERP</a:t>
            </a:r>
            <a:r>
              <a:rPr lang="en-US" altLang="zh-TW" dirty="0" smtClean="0"/>
              <a:t>)</a:t>
            </a:r>
          </a:p>
          <a:p>
            <a:r>
              <a:rPr lang="zh-TW" altLang="en-US" dirty="0"/>
              <a:t>可整合</a:t>
            </a:r>
            <a:r>
              <a:rPr lang="en-US" altLang="zh-TW" dirty="0"/>
              <a:t>AD</a:t>
            </a:r>
          </a:p>
          <a:p>
            <a:r>
              <a:rPr lang="zh-TW" altLang="en-US" dirty="0"/>
              <a:t>内建 </a:t>
            </a:r>
            <a:r>
              <a:rPr lang="en-US" altLang="zh-TW" dirty="0"/>
              <a:t>DLNA </a:t>
            </a:r>
            <a:r>
              <a:rPr lang="zh-TW" altLang="en-US" dirty="0"/>
              <a:t>媒體伺服器</a:t>
            </a:r>
          </a:p>
          <a:p>
            <a:r>
              <a:rPr lang="zh-TW" altLang="en-US" dirty="0"/>
              <a:t>內建 </a:t>
            </a:r>
            <a:r>
              <a:rPr lang="en-US" altLang="zh-TW" dirty="0"/>
              <a:t>iTunes </a:t>
            </a:r>
            <a:r>
              <a:rPr lang="zh-TW" altLang="en-US" dirty="0"/>
              <a:t>媒體</a:t>
            </a:r>
            <a:r>
              <a:rPr lang="zh-TW" altLang="en-US" dirty="0" smtClean="0"/>
              <a:t>伺服器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4590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支援 </a:t>
            </a:r>
            <a:r>
              <a:rPr lang="en-US" altLang="zh-TW" dirty="0">
                <a:hlinkClick r:id="rId2"/>
              </a:rPr>
              <a:t>http://</a:t>
            </a:r>
            <a:r>
              <a:rPr lang="en-US" altLang="zh-TW" dirty="0" smtClean="0">
                <a:hlinkClick r:id="rId2"/>
              </a:rPr>
              <a:t>ubddns.org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614159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2450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主控制台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1"/>
            <a:ext cx="5112568" cy="5303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2611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安全性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前端防火牆使用</a:t>
            </a:r>
            <a:r>
              <a:rPr lang="en-US" altLang="zh-TW" dirty="0" smtClean="0"/>
              <a:t>Vigor</a:t>
            </a:r>
            <a:r>
              <a:rPr lang="zh-TW" altLang="en-US" dirty="0" smtClean="0"/>
              <a:t>的</a:t>
            </a:r>
            <a:r>
              <a:rPr lang="en-US" altLang="zh-TW" dirty="0" smtClean="0"/>
              <a:t>VPN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6026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The END</a:t>
            </a:r>
            <a:endParaRPr lang="zh-TW" altLang="en-US" smtClean="0"/>
          </a:p>
        </p:txBody>
      </p:sp>
      <p:sp>
        <p:nvSpPr>
          <p:cNvPr id="166915" name="內容版面配置區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zh-TW" altLang="en-US" smtClean="0"/>
              <a:t>對此產品如果有其他問題</a:t>
            </a:r>
            <a:endParaRPr lang="en-US" altLang="zh-TW" smtClean="0"/>
          </a:p>
          <a:p>
            <a:r>
              <a:rPr lang="zh-TW" altLang="en-US" smtClean="0"/>
              <a:t>請洽本公司各區服務處</a:t>
            </a:r>
            <a:endParaRPr lang="en-US" altLang="zh-TW" smtClean="0"/>
          </a:p>
          <a:p>
            <a:endParaRPr lang="en-US" altLang="zh-TW" smtClean="0"/>
          </a:p>
          <a:p>
            <a:pPr eaLnBrk="1" hangingPunct="1"/>
            <a:r>
              <a:rPr lang="zh-TW" altLang="en-US" smtClean="0"/>
              <a:t>台中</a:t>
            </a:r>
            <a:r>
              <a:rPr lang="en-US" altLang="zh-TW" smtClean="0"/>
              <a:t>:</a:t>
            </a:r>
            <a:r>
              <a:rPr lang="zh-TW" altLang="en-US" smtClean="0"/>
              <a:t>裕笠科技股份有限公司</a:t>
            </a:r>
            <a:endParaRPr lang="en-US" altLang="zh-TW" smtClean="0"/>
          </a:p>
          <a:p>
            <a:pPr eaLnBrk="1" hangingPunct="1"/>
            <a:r>
              <a:rPr lang="en-US" altLang="zh-TW" smtClean="0"/>
              <a:t>http://www.ublink.org</a:t>
            </a:r>
            <a:endParaRPr lang="zh-TW" altLang="en-US" smtClean="0"/>
          </a:p>
          <a:p>
            <a:pPr eaLnBrk="1" hangingPunct="1"/>
            <a:r>
              <a:rPr lang="zh-TW" altLang="en-US" smtClean="0"/>
              <a:t>台北</a:t>
            </a:r>
            <a:r>
              <a:rPr lang="en-US" altLang="zh-TW" smtClean="0"/>
              <a:t>:</a:t>
            </a:r>
            <a:r>
              <a:rPr lang="zh-TW" altLang="en-US" smtClean="0"/>
              <a:t>遠豐科技股份有限公司</a:t>
            </a:r>
            <a:endParaRPr lang="en-US" altLang="zh-TW" smtClean="0"/>
          </a:p>
          <a:p>
            <a:pPr eaLnBrk="1" hangingPunct="1"/>
            <a:r>
              <a:rPr lang="en-US" altLang="zh-TW" smtClean="0"/>
              <a:t>http://www.farich.com.tw</a:t>
            </a:r>
            <a:endParaRPr lang="zh-TW" altLang="en-US" smtClean="0"/>
          </a:p>
          <a:p>
            <a:pPr eaLnBrk="1" hangingPunct="1"/>
            <a:r>
              <a:rPr lang="zh-TW" altLang="en-US" smtClean="0"/>
              <a:t>高雄</a:t>
            </a:r>
            <a:r>
              <a:rPr lang="en-US" altLang="zh-TW" smtClean="0"/>
              <a:t>:</a:t>
            </a:r>
            <a:r>
              <a:rPr lang="zh-TW" altLang="en-US" smtClean="0"/>
              <a:t>鉅創科技股份有限公司</a:t>
            </a:r>
            <a:endParaRPr lang="en-US" altLang="zh-TW" smtClean="0"/>
          </a:p>
          <a:p>
            <a:pPr eaLnBrk="1" hangingPunct="1"/>
            <a:r>
              <a:rPr lang="en-US" altLang="zh-TW" smtClean="0"/>
              <a:t>http://www.gt.ublink.org</a:t>
            </a:r>
            <a:endParaRPr lang="zh-TW" altLang="en-US" smtClean="0"/>
          </a:p>
          <a:p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70050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正面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LED</a:t>
            </a:r>
            <a:r>
              <a:rPr lang="zh-TW" altLang="en-US" dirty="0" smtClean="0"/>
              <a:t>面板</a:t>
            </a:r>
            <a:endParaRPr lang="en-US" altLang="zh-TW" dirty="0" smtClean="0"/>
          </a:p>
          <a:p>
            <a:r>
              <a:rPr lang="en-US" altLang="zh-TW" dirty="0" smtClean="0"/>
              <a:t>Power</a:t>
            </a:r>
            <a:r>
              <a:rPr lang="zh-TW" altLang="en-US" dirty="0" smtClean="0"/>
              <a:t>開關</a:t>
            </a:r>
            <a:endParaRPr lang="en-US" altLang="zh-TW" dirty="0" smtClean="0"/>
          </a:p>
          <a:p>
            <a:r>
              <a:rPr lang="zh-TW" altLang="en-US" dirty="0" smtClean="0"/>
              <a:t>硬碟抽取盒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(</a:t>
            </a:r>
            <a:r>
              <a:rPr lang="zh-TW" altLang="en-US" dirty="0" smtClean="0"/>
              <a:t>最大</a:t>
            </a:r>
            <a:r>
              <a:rPr lang="en-US" altLang="zh-TW" dirty="0" smtClean="0"/>
              <a:t>4Tx4</a:t>
            </a:r>
            <a:r>
              <a:rPr lang="zh-TW" altLang="en-US" dirty="0" smtClean="0"/>
              <a:t>不含</a:t>
            </a:r>
            <a:r>
              <a:rPr lang="en-US" altLang="zh-TW" dirty="0" smtClean="0"/>
              <a:t>HDD)</a:t>
            </a:r>
            <a:endParaRPr lang="zh-TW" altLang="en-US" dirty="0"/>
          </a:p>
        </p:txBody>
      </p:sp>
      <p:pic>
        <p:nvPicPr>
          <p:cNvPr id="5122" name="Picture 2" descr="http://192.168.254.253/joomla/images/stories/ubox/ubox-b-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628800"/>
            <a:ext cx="4536504" cy="462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4114009"/>
            <a:ext cx="2088232" cy="2454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7473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背面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大風扇</a:t>
            </a:r>
            <a:r>
              <a:rPr lang="en-US" altLang="zh-TW" dirty="0" smtClean="0"/>
              <a:t>,</a:t>
            </a:r>
            <a:r>
              <a:rPr lang="zh-TW" altLang="en-US" dirty="0" smtClean="0"/>
              <a:t>安靜</a:t>
            </a:r>
            <a:endParaRPr lang="en-US" altLang="zh-TW" dirty="0" smtClean="0"/>
          </a:p>
          <a:p>
            <a:r>
              <a:rPr lang="en-US" altLang="zh-TW" dirty="0" smtClean="0"/>
              <a:t>4 </a:t>
            </a:r>
            <a:r>
              <a:rPr lang="en-US" altLang="zh-TW" dirty="0" err="1" smtClean="0"/>
              <a:t>USB,Wifi</a:t>
            </a:r>
            <a:r>
              <a:rPr lang="en-US" altLang="zh-TW" dirty="0" smtClean="0"/>
              <a:t>/Print/Store</a:t>
            </a:r>
          </a:p>
          <a:p>
            <a:r>
              <a:rPr lang="en-US" altLang="zh-TW" dirty="0" smtClean="0"/>
              <a:t>1Wan/1Lan</a:t>
            </a:r>
          </a:p>
          <a:p>
            <a:r>
              <a:rPr lang="en-US" altLang="zh-TW" dirty="0" smtClean="0"/>
              <a:t>RESET</a:t>
            </a:r>
          </a:p>
          <a:p>
            <a:pPr lvl="1"/>
            <a:r>
              <a:rPr lang="en-US" altLang="zh-TW" dirty="0"/>
              <a:t>a</a:t>
            </a:r>
            <a:r>
              <a:rPr lang="en-US" altLang="zh-TW" smtClean="0"/>
              <a:t>dmin</a:t>
            </a:r>
            <a:r>
              <a:rPr lang="zh-TW" altLang="en-US" dirty="0" smtClean="0"/>
              <a:t>的</a:t>
            </a:r>
            <a:r>
              <a:rPr lang="en-US" altLang="zh-TW" dirty="0" smtClean="0"/>
              <a:t>password</a:t>
            </a:r>
          </a:p>
          <a:p>
            <a:pPr lvl="1"/>
            <a:r>
              <a:rPr lang="en-US" altLang="zh-TW" dirty="0" smtClean="0"/>
              <a:t>IP</a:t>
            </a:r>
            <a:r>
              <a:rPr lang="zh-TW" altLang="en-US" dirty="0" smtClean="0"/>
              <a:t>改回由</a:t>
            </a:r>
            <a:r>
              <a:rPr lang="en-US" altLang="zh-TW" dirty="0" smtClean="0"/>
              <a:t>DHCP</a:t>
            </a:r>
            <a:r>
              <a:rPr lang="zh-TW" altLang="en-US" dirty="0" smtClean="0"/>
              <a:t>取得</a:t>
            </a:r>
            <a:endParaRPr lang="en-US" altLang="zh-TW" dirty="0" smtClean="0"/>
          </a:p>
          <a:p>
            <a:r>
              <a:rPr lang="en-US" altLang="zh-TW" dirty="0" smtClean="0"/>
              <a:t>Power</a:t>
            </a:r>
          </a:p>
        </p:txBody>
      </p:sp>
      <p:pic>
        <p:nvPicPr>
          <p:cNvPr id="6146" name="Picture 2" descr="http://192.168.254.253/joomla/images/stories/ubox/ubox-b-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72816"/>
            <a:ext cx="3953585" cy="3597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80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/>
              <a:t>UBOX NAS </a:t>
            </a:r>
            <a:r>
              <a:rPr lang="zh-TW" altLang="en-US" sz="3600" dirty="0"/>
              <a:t>所有使用到的網路服務</a:t>
            </a:r>
            <a:r>
              <a:rPr lang="en-US" altLang="zh-TW" sz="3600" dirty="0" smtClean="0"/>
              <a:t>Port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TCP </a:t>
            </a:r>
            <a:r>
              <a:rPr lang="en-US" altLang="zh-TW" dirty="0"/>
              <a:t>80 (UBOX</a:t>
            </a:r>
            <a:r>
              <a:rPr lang="zh-TW" altLang="en-US" dirty="0"/>
              <a:t>系統管理介面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TCP 8888 (</a:t>
            </a:r>
            <a:r>
              <a:rPr lang="en-US" altLang="zh-TW" dirty="0" err="1"/>
              <a:t>SyncBox</a:t>
            </a:r>
            <a:r>
              <a:rPr lang="en-US" altLang="zh-TW" dirty="0"/>
              <a:t> Web</a:t>
            </a:r>
            <a:r>
              <a:rPr lang="zh-TW" altLang="en-US" dirty="0"/>
              <a:t>管理介面</a:t>
            </a:r>
            <a:r>
              <a:rPr lang="en-US" altLang="zh-TW" dirty="0"/>
              <a:t>,</a:t>
            </a:r>
            <a:r>
              <a:rPr lang="en-US" altLang="zh-TW" dirty="0" err="1"/>
              <a:t>SyncBox</a:t>
            </a:r>
            <a:r>
              <a:rPr lang="en-US" altLang="zh-TW" dirty="0"/>
              <a:t> IOS App</a:t>
            </a:r>
            <a:r>
              <a:rPr lang="zh-TW" altLang="en-US" dirty="0"/>
              <a:t>登入</a:t>
            </a:r>
            <a:r>
              <a:rPr lang="en-US" altLang="zh-TW" dirty="0"/>
              <a:t>/</a:t>
            </a:r>
            <a:r>
              <a:rPr lang="zh-TW" altLang="en-US" dirty="0"/>
              <a:t>上傳</a:t>
            </a:r>
            <a:r>
              <a:rPr lang="en-US" altLang="zh-TW" dirty="0"/>
              <a:t>/</a:t>
            </a:r>
            <a:r>
              <a:rPr lang="zh-TW" altLang="en-US" dirty="0"/>
              <a:t>下載 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TCP 8886 (</a:t>
            </a:r>
            <a:r>
              <a:rPr lang="en-US" altLang="zh-TW" dirty="0" err="1"/>
              <a:t>SyncBox</a:t>
            </a:r>
            <a:r>
              <a:rPr lang="en-US" altLang="zh-TW" dirty="0"/>
              <a:t> Android App</a:t>
            </a:r>
            <a:r>
              <a:rPr lang="zh-TW" altLang="en-US" dirty="0"/>
              <a:t>登入</a:t>
            </a:r>
            <a:r>
              <a:rPr lang="en-US" altLang="zh-TW" dirty="0"/>
              <a:t>/</a:t>
            </a:r>
            <a:r>
              <a:rPr lang="zh-TW" altLang="en-US" dirty="0"/>
              <a:t>上傳</a:t>
            </a:r>
            <a:r>
              <a:rPr lang="en-US" altLang="zh-TW" dirty="0"/>
              <a:t>/</a:t>
            </a:r>
            <a:r>
              <a:rPr lang="zh-TW" altLang="en-US" dirty="0"/>
              <a:t>下載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TCP 21(FTP</a:t>
            </a:r>
            <a:r>
              <a:rPr lang="zh-TW" altLang="en-US" dirty="0"/>
              <a:t>服務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TCP 22 (SSH </a:t>
            </a:r>
            <a:r>
              <a:rPr lang="zh-TW" altLang="en-US" dirty="0"/>
              <a:t>服務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TCP 9091(BT</a:t>
            </a:r>
            <a:r>
              <a:rPr lang="zh-TW" altLang="en-US" dirty="0"/>
              <a:t>服務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TCP 8090 (</a:t>
            </a:r>
            <a:r>
              <a:rPr lang="zh-TW" altLang="en-US" dirty="0"/>
              <a:t>雲端檔案管理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TCP 9100(</a:t>
            </a:r>
            <a:r>
              <a:rPr lang="zh-TW" altLang="en-US" dirty="0"/>
              <a:t>雲端列印服務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23948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具有</a:t>
            </a:r>
            <a:r>
              <a:rPr lang="en-US" altLang="zh-TW" dirty="0" smtClean="0"/>
              <a:t>APP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支援</a:t>
            </a:r>
            <a:r>
              <a:rPr lang="en-US" altLang="zh-TW" dirty="0" smtClean="0"/>
              <a:t>Android </a:t>
            </a:r>
            <a:r>
              <a:rPr lang="en-US" altLang="zh-TW" dirty="0" err="1" smtClean="0"/>
              <a:t>Syncbox</a:t>
            </a:r>
            <a:endParaRPr lang="en-US" altLang="zh-TW" dirty="0" smtClean="0"/>
          </a:p>
          <a:p>
            <a:r>
              <a:rPr lang="zh-TW" altLang="en-US" dirty="0" smtClean="0"/>
              <a:t>支援</a:t>
            </a:r>
            <a:r>
              <a:rPr lang="en-US" altLang="zh-TW" dirty="0" err="1" smtClean="0"/>
              <a:t>iOS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iSyncbox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680" y="1163024"/>
            <a:ext cx="3751710" cy="500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574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直接同步手機照片和連絡</a:t>
            </a:r>
            <a:r>
              <a:rPr lang="zh-TW" altLang="en-US" dirty="0"/>
              <a:t>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098" name="Picture 2" descr="http://192.168.254.253/joomla/images/stories/ubox/%2022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4896544" cy="620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824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在網芳不小心刪除的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799"/>
            <a:ext cx="8136904" cy="4690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7901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在回收站可以救回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/>
              <a:t>具有檔案回收站的功能</a:t>
            </a:r>
            <a:r>
              <a:rPr lang="en-US" altLang="zh-TW" b="1" dirty="0"/>
              <a:t>,</a:t>
            </a:r>
            <a:r>
              <a:rPr lang="zh-TW" altLang="en-US" b="1" dirty="0"/>
              <a:t>不小心誤砍的檔案可以在檔案回收站恢復</a:t>
            </a:r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852936"/>
            <a:ext cx="7344816" cy="3194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3881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雲端上傳</a:t>
            </a:r>
            <a:r>
              <a:rPr lang="en-US" altLang="zh-TW" dirty="0" smtClean="0"/>
              <a:t>/</a:t>
            </a:r>
            <a:r>
              <a:rPr lang="zh-TW" altLang="en-US" dirty="0" smtClean="0"/>
              <a:t>下載有</a:t>
            </a:r>
            <a:r>
              <a:rPr lang="en-US" altLang="zh-TW" dirty="0" smtClean="0"/>
              <a:t>Log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61" y="1556792"/>
            <a:ext cx="8040387" cy="3756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8781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248</Words>
  <Application>Microsoft Office PowerPoint</Application>
  <PresentationFormat>如螢幕大小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UBOX自己建立私有雲 雲端NAS</vt:lpstr>
      <vt:lpstr>正面</vt:lpstr>
      <vt:lpstr>背面</vt:lpstr>
      <vt:lpstr>UBOX NAS 所有使用到的網路服務Port</vt:lpstr>
      <vt:lpstr>具有APP</vt:lpstr>
      <vt:lpstr>直接同步手機照片和連絡人</vt:lpstr>
      <vt:lpstr>在網芳不小心刪除的</vt:lpstr>
      <vt:lpstr>在回收站可以救回</vt:lpstr>
      <vt:lpstr>雲端上傳/下載有Log</vt:lpstr>
      <vt:lpstr>功能</vt:lpstr>
      <vt:lpstr>支援 http://ubddns.org</vt:lpstr>
      <vt:lpstr>主控制台</vt:lpstr>
      <vt:lpstr>安全性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UBOX 雲端NAS</dc:title>
  <cp:lastModifiedBy>JanusLin</cp:lastModifiedBy>
  <cp:revision>16</cp:revision>
  <dcterms:modified xsi:type="dcterms:W3CDTF">2013-12-13T02:02:17Z</dcterms:modified>
</cp:coreProperties>
</file>