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2018/10/31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 descr="B-1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6464300"/>
            <a:ext cx="9036496" cy="393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farich.com.tw" TargetMode="External"/><Relationship Id="rId2" Type="http://schemas.openxmlformats.org/officeDocument/2006/relationships/hyperlink" Target="mailto:help@ublink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shelp@ublink.or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Vigor2960/300B/3900</a:t>
            </a:r>
            <a:br>
              <a:rPr lang="en-US" altLang="zh-TW" dirty="0" smtClean="0"/>
            </a:br>
            <a:r>
              <a:rPr lang="zh-TW" altLang="en-US" dirty="0" smtClean="0"/>
              <a:t>防火牆</a:t>
            </a:r>
            <a:r>
              <a:rPr lang="zh-TW" altLang="en-US" dirty="0" smtClean="0"/>
              <a:t>過濾器設定觀念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UBLink.org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物件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單一物件</a:t>
            </a:r>
            <a:endParaRPr lang="en-US" altLang="zh-TW" dirty="0" smtClean="0"/>
          </a:p>
          <a:p>
            <a:r>
              <a:rPr lang="zh-TW" altLang="en-US" dirty="0" smtClean="0"/>
              <a:t>群組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物件設定</a:t>
            </a:r>
            <a:endParaRPr lang="zh-TW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44124"/>
            <a:ext cx="8229600" cy="4238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過濾器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34136"/>
            <a:ext cx="8229600" cy="3258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預設策略</a:t>
            </a:r>
            <a:endParaRPr lang="zh-TW" altLang="en-US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331850"/>
            <a:ext cx="8229600" cy="306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先關後開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預設規則改阻擋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先建群組，群組下建規則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159498"/>
            <a:ext cx="8229600" cy="340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先開後關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只要設定擋的部份就可以了</a:t>
            </a:r>
            <a:endParaRPr lang="en-US" altLang="zh-TW" dirty="0" smtClean="0"/>
          </a:p>
          <a:p>
            <a:r>
              <a:rPr lang="zh-TW" altLang="en-US" dirty="0" smtClean="0"/>
              <a:t>就想一想，是擋的多，還是通過的多，再決定是先關後開，還是先開後關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The END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感謝您 </a:t>
            </a:r>
            <a:r>
              <a:rPr lang="en-US" altLang="zh-TW" sz="2400" dirty="0" smtClean="0"/>
              <a:t>!!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如果您有任何的問題</a:t>
            </a:r>
            <a:endParaRPr lang="en-US" altLang="zh-TW" sz="24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b="1" dirty="0" smtClean="0">
                <a:solidFill>
                  <a:srgbClr val="FF0000"/>
                </a:solidFill>
              </a:rPr>
              <a:t>單項產品詳細簡報請洽詢各區服務處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請洽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台中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裕笠科技股份有限公司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:04-2260-5121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dirty="0" smtClean="0"/>
              <a:t>:04-2260-5770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2"/>
              </a:rPr>
              <a:t>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台北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遠豐科技股份有限公司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:02-2932-1422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dirty="0" smtClean="0"/>
              <a:t>:02-2932-1427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3"/>
              </a:rPr>
              <a:t>help@farich.com.tw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高雄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鉅創科技股份有限公司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:07-359-1912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傳真</a:t>
            </a:r>
            <a:r>
              <a:rPr lang="en-US" altLang="zh-TW" sz="2000" dirty="0" smtClean="0"/>
              <a:t>:07-359-1913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4"/>
              </a:rPr>
              <a:t>kshelp@ublink.org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endParaRPr lang="en-US" altLang="zh-TW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56192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@LINE</a:t>
            </a:r>
            <a:endParaRPr lang="zh-TW" altLang="en-US" dirty="0" smtClean="0"/>
          </a:p>
        </p:txBody>
      </p:sp>
      <p:pic>
        <p:nvPicPr>
          <p:cNvPr id="2150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4926" y="1600200"/>
            <a:ext cx="359414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116</Words>
  <Application>Microsoft Office PowerPoint</Application>
  <PresentationFormat>如螢幕大小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Vigor2960/300B/3900 防火牆過濾器設定觀念</vt:lpstr>
      <vt:lpstr>物件</vt:lpstr>
      <vt:lpstr>物件設定</vt:lpstr>
      <vt:lpstr>過濾器</vt:lpstr>
      <vt:lpstr>預設策略</vt:lpstr>
      <vt:lpstr>先關後開 預設規則改阻擋 先建群組，群組下建規則 </vt:lpstr>
      <vt:lpstr>先開後關</vt:lpstr>
      <vt:lpstr>The END</vt:lpstr>
      <vt:lpstr>@LINE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Vigor2960/300B/3900 防火牆過濾器設定觀念</dc:title>
  <dc:creator>JanusLin</dc:creator>
  <cp:lastModifiedBy>JanusLin</cp:lastModifiedBy>
  <cp:revision>10</cp:revision>
  <dcterms:created xsi:type="dcterms:W3CDTF">2018-10-31T03:07:22Z</dcterms:created>
  <dcterms:modified xsi:type="dcterms:W3CDTF">2018-10-31T07:10:14Z</dcterms:modified>
</cp:coreProperties>
</file>