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8" r:id="rId4"/>
    <p:sldId id="277" r:id="rId5"/>
    <p:sldId id="257" r:id="rId6"/>
    <p:sldId id="259" r:id="rId7"/>
    <p:sldId id="271" r:id="rId8"/>
    <p:sldId id="260" r:id="rId9"/>
    <p:sldId id="266" r:id="rId10"/>
    <p:sldId id="261" r:id="rId11"/>
    <p:sldId id="262" r:id="rId12"/>
    <p:sldId id="278" r:id="rId13"/>
    <p:sldId id="263" r:id="rId14"/>
    <p:sldId id="267" r:id="rId15"/>
    <p:sldId id="264" r:id="rId16"/>
    <p:sldId id="279" r:id="rId17"/>
    <p:sldId id="273" r:id="rId18"/>
    <p:sldId id="269" r:id="rId19"/>
    <p:sldId id="272" r:id="rId20"/>
    <p:sldId id="258" r:id="rId21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2016/11/15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2016/11/15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2016/11/15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2016/11/15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2016/11/15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2016/11/15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2016/11/15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2016/11/15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2016/11/15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2016/11/15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2016/11/15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BEAD13-0566-4C6C-97E7-55F17F24B09F}" type="datetimeFigureOut">
              <a:rPr lang="zh-TW" altLang="en-US" smtClean="0"/>
              <a:t>2016/11/15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6491703"/>
            <a:ext cx="2505472" cy="36629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help@farich.com.tw" TargetMode="External"/><Relationship Id="rId2" Type="http://schemas.openxmlformats.org/officeDocument/2006/relationships/hyperlink" Target="mailto:help@ublink.org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kshelp@ublink.org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/>
              <a:t>Vigor APM </a:t>
            </a:r>
            <a:r>
              <a:rPr lang="zh-TW" altLang="en-US" dirty="0"/>
              <a:t>跨</a:t>
            </a:r>
            <a:r>
              <a:rPr lang="en-US" altLang="zh-TW" dirty="0"/>
              <a:t>VPN</a:t>
            </a:r>
            <a:r>
              <a:rPr lang="zh-TW" altLang="en-US" dirty="0"/>
              <a:t>網段管理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dirty="0" smtClean="0"/>
              <a:t>UBLink.org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944525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流量圖表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84784"/>
            <a:ext cx="8352928" cy="4837194"/>
          </a:xfrm>
        </p:spPr>
      </p:pic>
    </p:spTree>
    <p:extLst>
      <p:ext uri="{BB962C8B-B14F-4D97-AF65-F5344CB8AC3E}">
        <p14:creationId xmlns:p14="http://schemas.microsoft.com/office/powerpoint/2010/main" val="22201899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非法</a:t>
            </a:r>
            <a:r>
              <a:rPr lang="en-US" altLang="zh-TW" dirty="0" smtClean="0"/>
              <a:t>AP</a:t>
            </a:r>
            <a:r>
              <a:rPr lang="zh-TW" altLang="en-US" dirty="0" smtClean="0"/>
              <a:t>偵測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68760"/>
            <a:ext cx="8725254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69121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無線用戶數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362" y="1600200"/>
            <a:ext cx="6959276" cy="4525963"/>
          </a:xfrm>
        </p:spPr>
      </p:pic>
    </p:spTree>
    <p:extLst>
      <p:ext uri="{BB962C8B-B14F-4D97-AF65-F5344CB8AC3E}">
        <p14:creationId xmlns:p14="http://schemas.microsoft.com/office/powerpoint/2010/main" val="15548631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AP</a:t>
            </a:r>
            <a:r>
              <a:rPr lang="zh-TW" altLang="en-US" dirty="0" smtClean="0"/>
              <a:t>負載平衡</a:t>
            </a:r>
            <a:r>
              <a:rPr lang="en-US" altLang="zh-TW" dirty="0" smtClean="0"/>
              <a:t>-</a:t>
            </a:r>
            <a:r>
              <a:rPr lang="zh-TW" altLang="en-US" dirty="0" smtClean="0"/>
              <a:t>可強制踢除閒置或訊號微弱的用戶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837" y="1600200"/>
            <a:ext cx="8164325" cy="4525963"/>
          </a:xfrm>
        </p:spPr>
      </p:pic>
    </p:spTree>
    <p:extLst>
      <p:ext uri="{BB962C8B-B14F-4D97-AF65-F5344CB8AC3E}">
        <p14:creationId xmlns:p14="http://schemas.microsoft.com/office/powerpoint/2010/main" val="34971104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71" y="476672"/>
            <a:ext cx="9118390" cy="5688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54036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功能支援列表</a:t>
            </a:r>
            <a:endParaRPr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01865"/>
            <a:ext cx="8229600" cy="3922633"/>
          </a:xfrm>
        </p:spPr>
      </p:pic>
    </p:spTree>
    <p:extLst>
      <p:ext uri="{BB962C8B-B14F-4D97-AF65-F5344CB8AC3E}">
        <p14:creationId xmlns:p14="http://schemas.microsoft.com/office/powerpoint/2010/main" val="16855670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err="1" smtClean="0"/>
              <a:t>Wifi</a:t>
            </a:r>
            <a:r>
              <a:rPr lang="zh-TW" altLang="en-US" dirty="0" smtClean="0"/>
              <a:t>進階應用</a:t>
            </a:r>
            <a:r>
              <a:rPr lang="en-US" altLang="zh-TW" dirty="0" smtClean="0"/>
              <a:t>-</a:t>
            </a:r>
            <a:r>
              <a:rPr lang="zh-TW" altLang="en-US" dirty="0" smtClean="0"/>
              <a:t>公用網路希望看過公佈欄或帳號密碼驗證過後才能上網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TW" dirty="0" smtClean="0"/>
          </a:p>
          <a:p>
            <a:r>
              <a:rPr lang="zh-TW" altLang="en-US" dirty="0" smtClean="0"/>
              <a:t>本</a:t>
            </a:r>
            <a:r>
              <a:rPr lang="zh-TW" altLang="en-US" dirty="0"/>
              <a:t>機驗證</a:t>
            </a:r>
            <a:endParaRPr lang="en-US" altLang="zh-TW" dirty="0"/>
          </a:p>
          <a:p>
            <a:r>
              <a:rPr lang="en-US" altLang="zh-TW" dirty="0"/>
              <a:t>Radius</a:t>
            </a:r>
            <a:r>
              <a:rPr lang="zh-TW" altLang="en-US" dirty="0"/>
              <a:t> </a:t>
            </a:r>
            <a:r>
              <a:rPr lang="en-US" altLang="zh-TW" dirty="0"/>
              <a:t>Server</a:t>
            </a:r>
            <a:r>
              <a:rPr lang="zh-TW" altLang="en-US" dirty="0"/>
              <a:t>驗證</a:t>
            </a:r>
            <a:endParaRPr lang="en-US" altLang="zh-TW" dirty="0"/>
          </a:p>
          <a:p>
            <a:pPr marL="0" indent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216942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本機驗證</a:t>
            </a:r>
            <a:r>
              <a:rPr lang="en-US" altLang="zh-TW" dirty="0" smtClean="0"/>
              <a:t>-</a:t>
            </a:r>
            <a:r>
              <a:rPr lang="zh-TW" altLang="en-US" dirty="0" smtClean="0"/>
              <a:t>基本設定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409" y="1600200"/>
            <a:ext cx="6973181" cy="4525963"/>
          </a:xfrm>
        </p:spPr>
      </p:pic>
    </p:spTree>
    <p:extLst>
      <p:ext uri="{BB962C8B-B14F-4D97-AF65-F5344CB8AC3E}">
        <p14:creationId xmlns:p14="http://schemas.microsoft.com/office/powerpoint/2010/main" val="17525108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客製</a:t>
            </a:r>
            <a:r>
              <a:rPr lang="zh-TW" altLang="en-US" dirty="0" smtClean="0"/>
              <a:t>化驗證頁</a:t>
            </a:r>
            <a:r>
              <a:rPr lang="zh-TW" altLang="en-US" dirty="0" smtClean="0"/>
              <a:t>面</a:t>
            </a:r>
            <a:endParaRPr lang="zh-TW" alt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628800"/>
            <a:ext cx="6124908" cy="4788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19713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使用者設定檔</a:t>
            </a:r>
            <a:r>
              <a:rPr lang="en-US" altLang="zh-TW" dirty="0" smtClean="0"/>
              <a:t>-</a:t>
            </a:r>
            <a:r>
              <a:rPr lang="zh-TW" altLang="en-US" dirty="0" smtClean="0"/>
              <a:t>本機帳號或</a:t>
            </a:r>
            <a:r>
              <a:rPr lang="en-US" altLang="zh-TW" dirty="0" smtClean="0"/>
              <a:t>Radius</a:t>
            </a:r>
            <a:endParaRPr lang="zh-TW" alt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96752"/>
            <a:ext cx="6817903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5837" y="4324350"/>
            <a:ext cx="6888163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87621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APM</a:t>
            </a:r>
            <a:r>
              <a:rPr lang="zh-TW" altLang="en-US" dirty="0" smtClean="0"/>
              <a:t>中央控管的</a:t>
            </a:r>
            <a:r>
              <a:rPr lang="zh-TW" altLang="en-US" dirty="0" smtClean="0"/>
              <a:t>好處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設定好設定檔</a:t>
            </a:r>
            <a:r>
              <a:rPr lang="zh-TW" altLang="en-US" dirty="0"/>
              <a:t>到派送設定</a:t>
            </a:r>
            <a:r>
              <a:rPr lang="zh-TW" altLang="en-US" dirty="0" smtClean="0"/>
              <a:t>檔至全部的</a:t>
            </a:r>
            <a:r>
              <a:rPr lang="en-US" altLang="zh-TW" dirty="0" smtClean="0"/>
              <a:t>AP</a:t>
            </a:r>
            <a:r>
              <a:rPr lang="zh-TW" altLang="en-US" dirty="0" smtClean="0"/>
              <a:t>完成所需的時間只要</a:t>
            </a:r>
            <a:r>
              <a:rPr lang="en-US" altLang="zh-TW" dirty="0" smtClean="0"/>
              <a:t>10</a:t>
            </a:r>
            <a:r>
              <a:rPr lang="zh-TW" altLang="en-US" dirty="0" smtClean="0"/>
              <a:t>分鐘</a:t>
            </a:r>
            <a:endParaRPr lang="en-US" altLang="zh-TW" dirty="0" smtClean="0"/>
          </a:p>
          <a:p>
            <a:r>
              <a:rPr lang="zh-TW" altLang="en-US" dirty="0" smtClean="0"/>
              <a:t>統一查看所有</a:t>
            </a:r>
            <a:r>
              <a:rPr lang="en-US" altLang="zh-TW" dirty="0" smtClean="0"/>
              <a:t>AP</a:t>
            </a:r>
            <a:r>
              <a:rPr lang="zh-TW" altLang="en-US" dirty="0" smtClean="0"/>
              <a:t>的狀態</a:t>
            </a:r>
            <a:r>
              <a:rPr lang="zh-TW" altLang="en-US" dirty="0" smtClean="0"/>
              <a:t>和流量及連線人數</a:t>
            </a:r>
            <a:endParaRPr lang="en-US" altLang="zh-TW" dirty="0" smtClean="0"/>
          </a:p>
          <a:p>
            <a:r>
              <a:rPr lang="zh-TW" altLang="en-US" dirty="0" smtClean="0"/>
              <a:t>統一更新</a:t>
            </a:r>
            <a:r>
              <a:rPr lang="en-US" altLang="zh-TW" dirty="0" smtClean="0"/>
              <a:t>Firmware</a:t>
            </a:r>
            <a:r>
              <a:rPr lang="zh-TW" altLang="en-US" dirty="0" smtClean="0"/>
              <a:t>及恢復出廠</a:t>
            </a:r>
            <a:r>
              <a:rPr lang="zh-TW" altLang="en-US" dirty="0" smtClean="0"/>
              <a:t>預設的功能</a:t>
            </a:r>
            <a:endParaRPr lang="en-US" altLang="zh-TW" dirty="0" smtClean="0"/>
          </a:p>
          <a:p>
            <a:r>
              <a:rPr lang="zh-TW" altLang="en-US" dirty="0" smtClean="0"/>
              <a:t>統一備份或還原設定</a:t>
            </a:r>
            <a:endParaRPr lang="en-US" altLang="zh-TW" dirty="0" smtClean="0"/>
          </a:p>
          <a:p>
            <a:r>
              <a:rPr lang="zh-TW" altLang="en-US" dirty="0" smtClean="0"/>
              <a:t>遠端重新開機</a:t>
            </a:r>
            <a:endParaRPr lang="en-US" altLang="zh-TW" dirty="0" smtClean="0"/>
          </a:p>
          <a:p>
            <a:r>
              <a:rPr lang="zh-TW" altLang="en-US" dirty="0" smtClean="0"/>
              <a:t>負載平衡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8971222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dirty="0" smtClean="0"/>
              <a:t>The END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4983163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zh-TW" altLang="en-US" sz="2400" dirty="0" smtClean="0"/>
              <a:t>感謝您 </a:t>
            </a:r>
            <a:r>
              <a:rPr lang="en-US" altLang="zh-TW" sz="2400" dirty="0" smtClean="0"/>
              <a:t>!!</a:t>
            </a:r>
          </a:p>
          <a:p>
            <a:pPr eaLnBrk="1" hangingPunct="1">
              <a:lnSpc>
                <a:spcPct val="80000"/>
              </a:lnSpc>
            </a:pPr>
            <a:r>
              <a:rPr lang="zh-TW" altLang="en-US" sz="2400" dirty="0" smtClean="0"/>
              <a:t>如果您有任何的問題</a:t>
            </a:r>
            <a:endParaRPr lang="en-US" altLang="zh-TW" sz="2400" dirty="0" smtClean="0"/>
          </a:p>
          <a:p>
            <a:pPr eaLnBrk="1" hangingPunct="1">
              <a:lnSpc>
                <a:spcPct val="80000"/>
              </a:lnSpc>
            </a:pPr>
            <a:r>
              <a:rPr lang="zh-TW" altLang="en-US" sz="2400" b="1" dirty="0" smtClean="0">
                <a:solidFill>
                  <a:srgbClr val="FF0000"/>
                </a:solidFill>
              </a:rPr>
              <a:t>單項產品詳細簡報請洽詢各區服務處</a:t>
            </a:r>
          </a:p>
          <a:p>
            <a:pPr eaLnBrk="1" hangingPunct="1">
              <a:lnSpc>
                <a:spcPct val="80000"/>
              </a:lnSpc>
            </a:pPr>
            <a:r>
              <a:rPr lang="zh-TW" altLang="en-US" sz="2400" dirty="0" smtClean="0"/>
              <a:t>請洽</a:t>
            </a:r>
          </a:p>
          <a:p>
            <a:pPr eaLnBrk="1" hangingPunct="1">
              <a:lnSpc>
                <a:spcPct val="80000"/>
              </a:lnSpc>
            </a:pPr>
            <a:r>
              <a:rPr lang="zh-TW" altLang="en-US" sz="2400" dirty="0" smtClean="0"/>
              <a:t>台中</a:t>
            </a:r>
            <a:r>
              <a:rPr lang="en-US" altLang="zh-TW" sz="2400" dirty="0" smtClean="0"/>
              <a:t>:</a:t>
            </a:r>
            <a:r>
              <a:rPr lang="zh-TW" altLang="en-US" sz="2400" dirty="0" smtClean="0"/>
              <a:t>裕笠科技股份有限公司</a:t>
            </a:r>
          </a:p>
          <a:p>
            <a:pPr lvl="1" eaLnBrk="1" hangingPunct="1">
              <a:lnSpc>
                <a:spcPct val="80000"/>
              </a:lnSpc>
            </a:pPr>
            <a:r>
              <a:rPr lang="zh-TW" altLang="en-US" sz="2000" dirty="0" smtClean="0"/>
              <a:t>電話</a:t>
            </a:r>
            <a:r>
              <a:rPr lang="en-US" altLang="zh-TW" sz="2000" dirty="0" smtClean="0"/>
              <a:t>:04-2260-5121</a:t>
            </a:r>
          </a:p>
          <a:p>
            <a:pPr lvl="1" eaLnBrk="1" hangingPunct="1">
              <a:lnSpc>
                <a:spcPct val="80000"/>
              </a:lnSpc>
            </a:pPr>
            <a:r>
              <a:rPr lang="zh-TW" altLang="en-US" sz="2000" dirty="0" smtClean="0"/>
              <a:t>傳真</a:t>
            </a:r>
            <a:r>
              <a:rPr lang="en-US" altLang="zh-TW" sz="2000" dirty="0" smtClean="0"/>
              <a:t>:04-2260-5770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TW" sz="2000" dirty="0" smtClean="0">
                <a:hlinkClick r:id="rId2"/>
              </a:rPr>
              <a:t>help@ublink.org</a:t>
            </a:r>
            <a:endParaRPr lang="en-US" altLang="zh-TW" sz="2000" dirty="0" smtClean="0"/>
          </a:p>
          <a:p>
            <a:pPr eaLnBrk="1" hangingPunct="1">
              <a:lnSpc>
                <a:spcPct val="80000"/>
              </a:lnSpc>
            </a:pPr>
            <a:r>
              <a:rPr lang="zh-TW" altLang="en-US" sz="2400" dirty="0" smtClean="0"/>
              <a:t>台北</a:t>
            </a:r>
            <a:r>
              <a:rPr lang="en-US" altLang="zh-TW" sz="2400" dirty="0" smtClean="0"/>
              <a:t>:</a:t>
            </a:r>
            <a:r>
              <a:rPr lang="zh-TW" altLang="en-US" sz="2400" dirty="0" smtClean="0"/>
              <a:t>遠豐科技股份有限公司</a:t>
            </a:r>
          </a:p>
          <a:p>
            <a:pPr lvl="1" eaLnBrk="1" hangingPunct="1">
              <a:lnSpc>
                <a:spcPct val="80000"/>
              </a:lnSpc>
            </a:pPr>
            <a:r>
              <a:rPr lang="zh-TW" altLang="en-US" sz="2000" dirty="0" smtClean="0"/>
              <a:t>電話</a:t>
            </a:r>
            <a:r>
              <a:rPr lang="en-US" altLang="zh-TW" sz="2000" dirty="0" smtClean="0"/>
              <a:t>:02-2932-1422</a:t>
            </a:r>
          </a:p>
          <a:p>
            <a:pPr lvl="1" eaLnBrk="1" hangingPunct="1">
              <a:lnSpc>
                <a:spcPct val="80000"/>
              </a:lnSpc>
            </a:pPr>
            <a:r>
              <a:rPr lang="zh-TW" altLang="en-US" sz="2000" dirty="0" smtClean="0"/>
              <a:t>傳真</a:t>
            </a:r>
            <a:r>
              <a:rPr lang="en-US" altLang="zh-TW" sz="2000" dirty="0" smtClean="0"/>
              <a:t>:02-2932-1427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TW" sz="2000" dirty="0" smtClean="0">
                <a:hlinkClick r:id="rId3"/>
              </a:rPr>
              <a:t>help@farich.com.tw</a:t>
            </a:r>
            <a:endParaRPr lang="en-US" altLang="zh-TW" sz="2000" dirty="0" smtClean="0"/>
          </a:p>
          <a:p>
            <a:pPr eaLnBrk="1" hangingPunct="1">
              <a:lnSpc>
                <a:spcPct val="80000"/>
              </a:lnSpc>
            </a:pPr>
            <a:r>
              <a:rPr lang="zh-TW" altLang="en-US" sz="2400" dirty="0" smtClean="0"/>
              <a:t>高雄</a:t>
            </a:r>
            <a:r>
              <a:rPr lang="en-US" altLang="zh-TW" sz="2400" dirty="0" smtClean="0"/>
              <a:t>:</a:t>
            </a:r>
            <a:r>
              <a:rPr lang="zh-TW" altLang="en-US" sz="2400" dirty="0" smtClean="0"/>
              <a:t>鉅創科技股份有限公司</a:t>
            </a:r>
          </a:p>
          <a:p>
            <a:pPr lvl="1" eaLnBrk="1" hangingPunct="1">
              <a:lnSpc>
                <a:spcPct val="80000"/>
              </a:lnSpc>
            </a:pPr>
            <a:r>
              <a:rPr lang="zh-TW" altLang="en-US" sz="2000" dirty="0" smtClean="0"/>
              <a:t>電話</a:t>
            </a:r>
            <a:r>
              <a:rPr lang="en-US" altLang="zh-TW" sz="2000" dirty="0" smtClean="0"/>
              <a:t>:07-359-1912</a:t>
            </a:r>
          </a:p>
          <a:p>
            <a:pPr lvl="1" eaLnBrk="1" hangingPunct="1">
              <a:lnSpc>
                <a:spcPct val="80000"/>
              </a:lnSpc>
            </a:pPr>
            <a:r>
              <a:rPr lang="zh-TW" altLang="en-US" sz="2000" dirty="0" smtClean="0"/>
              <a:t>傳真</a:t>
            </a:r>
            <a:r>
              <a:rPr lang="en-US" altLang="zh-TW" sz="2000" dirty="0" smtClean="0"/>
              <a:t>:07-359-1913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TW" sz="2000" dirty="0" smtClean="0">
                <a:hlinkClick r:id="rId4"/>
              </a:rPr>
              <a:t>kshelp@ublink.org</a:t>
            </a:r>
            <a:endParaRPr lang="en-US" altLang="zh-TW" sz="2000" dirty="0" smtClean="0"/>
          </a:p>
          <a:p>
            <a:pPr eaLnBrk="1" hangingPunct="1">
              <a:lnSpc>
                <a:spcPct val="80000"/>
              </a:lnSpc>
            </a:pPr>
            <a:endParaRPr lang="en-US" altLang="zh-TW" sz="2400" dirty="0" smtClean="0"/>
          </a:p>
        </p:txBody>
      </p:sp>
    </p:spTree>
    <p:extLst>
      <p:ext uri="{BB962C8B-B14F-4D97-AF65-F5344CB8AC3E}">
        <p14:creationId xmlns:p14="http://schemas.microsoft.com/office/powerpoint/2010/main" val="2561927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可挑選的型號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Vigor2860/2925 </a:t>
            </a:r>
            <a:r>
              <a:rPr lang="zh-TW" altLang="en-US" dirty="0" smtClean="0"/>
              <a:t>系列</a:t>
            </a:r>
            <a:r>
              <a:rPr lang="en-US" altLang="zh-TW" dirty="0" smtClean="0"/>
              <a:t>(3.8.4rc</a:t>
            </a:r>
            <a:r>
              <a:rPr lang="zh-TW" altLang="en-US" dirty="0" smtClean="0"/>
              <a:t>版</a:t>
            </a:r>
            <a:r>
              <a:rPr lang="zh-TW" altLang="en-US" dirty="0"/>
              <a:t>可</a:t>
            </a:r>
            <a:r>
              <a:rPr lang="zh-TW" altLang="en-US" dirty="0" smtClean="0"/>
              <a:t>跨</a:t>
            </a:r>
            <a:r>
              <a:rPr lang="en-US" altLang="zh-TW" dirty="0" smtClean="0"/>
              <a:t>VPN</a:t>
            </a:r>
            <a:r>
              <a:rPr lang="zh-TW" altLang="en-US" dirty="0" smtClean="0"/>
              <a:t>控</a:t>
            </a:r>
            <a:r>
              <a:rPr lang="zh-TW" altLang="en-US" dirty="0" smtClean="0"/>
              <a:t>管</a:t>
            </a:r>
            <a:r>
              <a:rPr lang="en-US" altLang="zh-TW" dirty="0"/>
              <a:t>)</a:t>
            </a:r>
            <a:endParaRPr lang="en-US" altLang="zh-TW" dirty="0" smtClean="0"/>
          </a:p>
          <a:p>
            <a:r>
              <a:rPr lang="en-US" altLang="zh-TW" dirty="0" smtClean="0"/>
              <a:t>VigorAP800/810</a:t>
            </a:r>
          </a:p>
          <a:p>
            <a:r>
              <a:rPr lang="en-US" altLang="zh-TW" dirty="0" smtClean="0"/>
              <a:t>VigorAP900/902/910c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4182496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儀表板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97128"/>
            <a:ext cx="8229600" cy="4332106"/>
          </a:xfrm>
        </p:spPr>
      </p:pic>
    </p:spTree>
    <p:extLst>
      <p:ext uri="{BB962C8B-B14F-4D97-AF65-F5344CB8AC3E}">
        <p14:creationId xmlns:p14="http://schemas.microsoft.com/office/powerpoint/2010/main" val="37467272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AP</a:t>
            </a:r>
            <a:r>
              <a:rPr lang="zh-TW" altLang="en-US" dirty="0" smtClean="0"/>
              <a:t>中央控管狀態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68760"/>
            <a:ext cx="8568952" cy="5137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29497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err="1" smtClean="0"/>
              <a:t>WirelesssLAN</a:t>
            </a:r>
            <a:r>
              <a:rPr lang="zh-TW" altLang="en-US" dirty="0" smtClean="0"/>
              <a:t>設定</a:t>
            </a:r>
            <a:r>
              <a:rPr lang="zh-TW" altLang="en-US" dirty="0" smtClean="0"/>
              <a:t>檔</a:t>
            </a:r>
            <a:r>
              <a:rPr lang="en-US" altLang="zh-TW" dirty="0" smtClean="0"/>
              <a:t>-</a:t>
            </a:r>
            <a:r>
              <a:rPr lang="zh-TW" altLang="en-US" dirty="0" smtClean="0"/>
              <a:t>設定</a:t>
            </a:r>
            <a:r>
              <a:rPr lang="en-US" altLang="zh-TW" dirty="0" smtClean="0"/>
              <a:t>/</a:t>
            </a:r>
            <a:r>
              <a:rPr lang="zh-TW" altLang="en-US" dirty="0" smtClean="0"/>
              <a:t>套用派送</a:t>
            </a:r>
            <a:endParaRPr lang="zh-TW" alt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40768"/>
            <a:ext cx="8545507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70463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err="1" smtClean="0"/>
              <a:t>Wifi</a:t>
            </a:r>
            <a:r>
              <a:rPr lang="zh-TW" altLang="en-US" dirty="0" smtClean="0"/>
              <a:t>選</a:t>
            </a:r>
            <a:r>
              <a:rPr lang="zh-TW" altLang="en-US" dirty="0"/>
              <a:t>單</a:t>
            </a:r>
            <a:r>
              <a:rPr lang="en-US" altLang="zh-TW" dirty="0" smtClean="0"/>
              <a:t>-MAC</a:t>
            </a:r>
            <a:r>
              <a:rPr lang="zh-TW" altLang="en-US" dirty="0" smtClean="0"/>
              <a:t>過濾</a:t>
            </a:r>
            <a:r>
              <a:rPr lang="en-US" altLang="zh-TW" dirty="0" smtClean="0"/>
              <a:t>/WEP/WPA/WPA2</a:t>
            </a:r>
            <a:endParaRPr lang="zh-TW" alt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6752"/>
            <a:ext cx="6106458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245460"/>
            <a:ext cx="5417266" cy="4127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9208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AP</a:t>
            </a:r>
            <a:r>
              <a:rPr lang="zh-TW" altLang="en-US" dirty="0" smtClean="0"/>
              <a:t>維護</a:t>
            </a:r>
            <a:r>
              <a:rPr lang="en-US" altLang="zh-TW" dirty="0" smtClean="0"/>
              <a:t>-</a:t>
            </a:r>
            <a:r>
              <a:rPr lang="zh-TW" altLang="en-US" dirty="0" smtClean="0"/>
              <a:t>設定檔備份</a:t>
            </a:r>
            <a:r>
              <a:rPr lang="en-US" altLang="zh-TW" dirty="0" smtClean="0"/>
              <a:t>/</a:t>
            </a:r>
            <a:r>
              <a:rPr lang="zh-TW" altLang="en-US" dirty="0" smtClean="0"/>
              <a:t>還原</a:t>
            </a:r>
            <a:r>
              <a:rPr lang="en-US" altLang="zh-TW" dirty="0" smtClean="0"/>
              <a:t>/</a:t>
            </a:r>
            <a:r>
              <a:rPr lang="zh-TW" altLang="en-US" dirty="0" smtClean="0"/>
              <a:t>韌體更新</a:t>
            </a:r>
            <a:r>
              <a:rPr lang="en-US" altLang="zh-TW" dirty="0" smtClean="0"/>
              <a:t>/</a:t>
            </a:r>
            <a:r>
              <a:rPr lang="zh-TW" altLang="en-US" dirty="0" smtClean="0"/>
              <a:t>遠端重啟</a:t>
            </a:r>
            <a:r>
              <a:rPr lang="en-US" altLang="zh-TW" dirty="0" smtClean="0"/>
              <a:t>/</a:t>
            </a:r>
            <a:r>
              <a:rPr lang="zh-TW" altLang="en-US" dirty="0" smtClean="0"/>
              <a:t>恢復出廠預設值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01691"/>
            <a:ext cx="8229600" cy="4122980"/>
          </a:xfrm>
        </p:spPr>
      </p:pic>
    </p:spTree>
    <p:extLst>
      <p:ext uri="{BB962C8B-B14F-4D97-AF65-F5344CB8AC3E}">
        <p14:creationId xmlns:p14="http://schemas.microsoft.com/office/powerpoint/2010/main" val="2061553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AP </a:t>
            </a:r>
            <a:r>
              <a:rPr lang="en-US" altLang="zh-TW" dirty="0" smtClean="0"/>
              <a:t>MAP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30453"/>
            <a:ext cx="8229600" cy="4265456"/>
          </a:xfrm>
        </p:spPr>
      </p:pic>
    </p:spTree>
    <p:extLst>
      <p:ext uri="{BB962C8B-B14F-4D97-AF65-F5344CB8AC3E}">
        <p14:creationId xmlns:p14="http://schemas.microsoft.com/office/powerpoint/2010/main" val="12560210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420</TotalTime>
  <Words>254</Words>
  <Application>Microsoft Office PowerPoint</Application>
  <PresentationFormat>如螢幕大小 (4:3)</PresentationFormat>
  <Paragraphs>48</Paragraphs>
  <Slides>20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20</vt:i4>
      </vt:variant>
    </vt:vector>
  </HeadingPairs>
  <TitlesOfParts>
    <vt:vector size="24" baseType="lpstr">
      <vt:lpstr>新細明體</vt:lpstr>
      <vt:lpstr>Arial</vt:lpstr>
      <vt:lpstr>Calibri</vt:lpstr>
      <vt:lpstr>Office 佈景主題</vt:lpstr>
      <vt:lpstr>Vigor APM 跨VPN網段管理</vt:lpstr>
      <vt:lpstr>APM中央控管的好處</vt:lpstr>
      <vt:lpstr>可挑選的型號</vt:lpstr>
      <vt:lpstr>儀表板</vt:lpstr>
      <vt:lpstr>AP中央控管狀態</vt:lpstr>
      <vt:lpstr>WirelesssLAN設定檔-設定/套用派送</vt:lpstr>
      <vt:lpstr>Wifi選單-MAC過濾/WEP/WPA/WPA2</vt:lpstr>
      <vt:lpstr>AP維護-設定檔備份/還原/韌體更新/遠端重啟/恢復出廠預設值</vt:lpstr>
      <vt:lpstr>AP MAP</vt:lpstr>
      <vt:lpstr>流量圖表</vt:lpstr>
      <vt:lpstr>非法AP偵測</vt:lpstr>
      <vt:lpstr>無線用戶數</vt:lpstr>
      <vt:lpstr>AP負載平衡-可強制踢除閒置或訊號微弱的用戶</vt:lpstr>
      <vt:lpstr>PowerPoint 簡報</vt:lpstr>
      <vt:lpstr>功能支援列表</vt:lpstr>
      <vt:lpstr>Wifi進階應用-公用網路希望看過公佈欄或帳號密碼驗證過後才能上網</vt:lpstr>
      <vt:lpstr>本機驗證-基本設定</vt:lpstr>
      <vt:lpstr>客製化驗證頁面</vt:lpstr>
      <vt:lpstr>使用者設定檔-本機帳號或Radius</vt:lpstr>
      <vt:lpstr>The END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Vigor無線管理系統APM</dc:title>
  <dc:creator>JanusLin</dc:creator>
  <cp:lastModifiedBy>景煒茗</cp:lastModifiedBy>
  <cp:revision>36</cp:revision>
  <dcterms:created xsi:type="dcterms:W3CDTF">2015-02-27T07:41:06Z</dcterms:created>
  <dcterms:modified xsi:type="dcterms:W3CDTF">2016-11-15T01:15:39Z</dcterms:modified>
</cp:coreProperties>
</file>