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2017/6/8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" y="6327648"/>
            <a:ext cx="9142029" cy="5303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.tw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/>
              <a:t>Vigor Syslog</a:t>
            </a:r>
            <a:r>
              <a:rPr lang="zh-TW" altLang="en-US" dirty="0"/>
              <a:t>同時間收多台</a:t>
            </a:r>
            <a:r>
              <a:rPr lang="en-US" altLang="zh-TW" dirty="0"/>
              <a:t>Vigor</a:t>
            </a:r>
            <a:r>
              <a:rPr lang="zh-TW" altLang="en-US" dirty="0"/>
              <a:t>的處理方式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r>
              <a:rPr lang="zh-TW" altLang="en-US" dirty="0" smtClean="0"/>
              <a:t>門神</a:t>
            </a:r>
            <a:r>
              <a:rPr lang="en-US" altLang="zh-TW" dirty="0" err="1" smtClean="0"/>
              <a:t>JanusLin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23644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連絡門神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04" y="2420888"/>
            <a:ext cx="9001000" cy="4217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737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51868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925" y="1600200"/>
            <a:ext cx="77761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638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879" y="1600200"/>
            <a:ext cx="506224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4038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4654" y="2377074"/>
            <a:ext cx="5134692" cy="2972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5596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99994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732" y="1638783"/>
            <a:ext cx="6706536" cy="4448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0958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b="1" dirty="0"/>
              <a:t>6 Free Syslog Servers for Windows and </a:t>
            </a:r>
            <a:r>
              <a:rPr lang="en-US" altLang="zh-TW" b="1" dirty="0" smtClean="0"/>
              <a:t>Linux/Unix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dirty="0"/>
              <a:t>Kiwi Syslog Server Free Edition by </a:t>
            </a:r>
            <a:r>
              <a:rPr lang="en-US" altLang="zh-TW" b="1" dirty="0" err="1"/>
              <a:t>SolarWinds</a:t>
            </a:r>
            <a:endParaRPr lang="en-US" altLang="zh-TW" b="1" dirty="0"/>
          </a:p>
          <a:p>
            <a:r>
              <a:rPr lang="en-US" altLang="zh-TW" b="1" dirty="0" err="1"/>
              <a:t>SnmpSoft</a:t>
            </a:r>
            <a:r>
              <a:rPr lang="en-US" altLang="zh-TW" b="1" dirty="0"/>
              <a:t> Syslog Watcher</a:t>
            </a:r>
          </a:p>
          <a:p>
            <a:r>
              <a:rPr lang="en-US" altLang="zh-TW" b="1" dirty="0" err="1"/>
              <a:t>Paessler</a:t>
            </a:r>
            <a:r>
              <a:rPr lang="en-US" altLang="zh-TW" b="1" dirty="0"/>
              <a:t> PRTG Syslog </a:t>
            </a:r>
          </a:p>
          <a:p>
            <a:r>
              <a:rPr lang="en-US" altLang="zh-TW" b="1" dirty="0" err="1"/>
              <a:t>Splunk</a:t>
            </a:r>
            <a:r>
              <a:rPr lang="en-US" altLang="zh-TW" b="1" dirty="0"/>
              <a:t> Light </a:t>
            </a:r>
          </a:p>
          <a:p>
            <a:r>
              <a:rPr lang="en-US" altLang="zh-TW" b="1" dirty="0"/>
              <a:t>The Dude </a:t>
            </a:r>
          </a:p>
          <a:p>
            <a:r>
              <a:rPr lang="en-US" altLang="zh-TW" b="1" dirty="0" err="1"/>
              <a:t>WhatsUp</a:t>
            </a:r>
            <a:r>
              <a:rPr lang="en-US" altLang="zh-TW" b="1" dirty="0"/>
              <a:t> Syslog Server Free </a:t>
            </a:r>
            <a:r>
              <a:rPr lang="en-US" altLang="zh-TW" b="1" dirty="0" smtClean="0"/>
              <a:t>Tool</a:t>
            </a:r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928004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zh-TW" altLang="en-US" dirty="0"/>
              <a:t>如果您有任何的問題</a:t>
            </a:r>
            <a:endParaRPr lang="en-US" altLang="zh-TW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:04-2260-5770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:02-2932-1427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help@farich.com.tw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:07-359-1912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傳真</a:t>
            </a:r>
            <a:r>
              <a:rPr lang="en-US" altLang="zh-TW" sz="2000" dirty="0" smtClean="0"/>
              <a:t>:07-359-1913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3157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Office PowerPoint</Application>
  <PresentationFormat>如螢幕大小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Office 佈景主題</vt:lpstr>
      <vt:lpstr>Vigor Syslog同時間收多台Vigor的處理方式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6 Free Syslog Servers for Windows and Linux/Unix</vt:lpstr>
      <vt:lpstr>如果您有任何的問題</vt:lpstr>
      <vt:lpstr>連絡門神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Vigor Syslog同時間收多台Vigor的處理方式</dc:title>
  <dc:creator>JanusLin</dc:creator>
  <cp:lastModifiedBy>JanusLin</cp:lastModifiedBy>
  <cp:revision>1</cp:revision>
  <dcterms:created xsi:type="dcterms:W3CDTF">2017-06-08T04:10:55Z</dcterms:created>
  <dcterms:modified xsi:type="dcterms:W3CDTF">2017-06-08T04:16:19Z</dcterms:modified>
</cp:coreProperties>
</file>