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media/image1.jpeg" ContentType="image/jpeg"/>
  <Override PartName="/ppt/media/image3.png" ContentType="image/png"/>
  <Override PartName="/ppt/media/image2.jpeg" ContentType="image/jpeg"/>
  <Override PartName="/ppt/media/image8.png" ContentType="image/png"/>
  <Override PartName="/ppt/media/image4.png" ContentType="image/png"/>
  <Override PartName="/ppt/media/image5.png" ContentType="image/png"/>
  <Override PartName="/ppt/media/image6.png" ContentType="image/png"/>
  <Override PartName="/ppt/media/image7.png" ContentType="image/png"/>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zh-TW" sz="1800" spc="-1" strike="noStrike">
              <a:solidFill>
                <a:srgbClr val="000000"/>
              </a:solidFill>
              <a:latin typeface="Calibri"/>
            </a:endParaRPr>
          </a:p>
        </p:txBody>
      </p:sp>
      <p:sp>
        <p:nvSpPr>
          <p:cNvPr id="28" name="PlaceHolder 2"/>
          <p:cNvSpPr>
            <a:spLocks noGrp="1"/>
          </p:cNvSpPr>
          <p:nvPr>
            <p:ph type="body"/>
          </p:nvPr>
        </p:nvSpPr>
        <p:spPr>
          <a:xfrm>
            <a:off x="457200" y="1600200"/>
            <a:ext cx="8229240" cy="2158560"/>
          </a:xfrm>
          <a:prstGeom prst="rect">
            <a:avLst/>
          </a:prstGeom>
        </p:spPr>
        <p:txBody>
          <a:bodyPr lIns="0" rIns="0" tIns="0" bIns="0">
            <a:normAutofit/>
          </a:bodyPr>
          <a:p>
            <a:endParaRPr b="0" lang="zh-TW" sz="3200" spc="-1" strike="noStrike">
              <a:solidFill>
                <a:srgbClr val="000000"/>
              </a:solidFill>
              <a:latin typeface="Calibri"/>
            </a:endParaRPr>
          </a:p>
        </p:txBody>
      </p:sp>
      <p:sp>
        <p:nvSpPr>
          <p:cNvPr id="29" name="PlaceHolder 3"/>
          <p:cNvSpPr>
            <a:spLocks noGrp="1"/>
          </p:cNvSpPr>
          <p:nvPr>
            <p:ph type="body"/>
          </p:nvPr>
        </p:nvSpPr>
        <p:spPr>
          <a:xfrm>
            <a:off x="457200" y="3964320"/>
            <a:ext cx="8229240" cy="2158560"/>
          </a:xfrm>
          <a:prstGeom prst="rect">
            <a:avLst/>
          </a:prstGeom>
        </p:spPr>
        <p:txBody>
          <a:bodyPr lIns="0" rIns="0" tIns="0" bIns="0">
            <a:normAutofit/>
          </a:bodyPr>
          <a:p>
            <a:endParaRPr b="0" lang="zh-TW" sz="32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zh-TW" sz="1800" spc="-1" strike="noStrike">
              <a:solidFill>
                <a:srgbClr val="000000"/>
              </a:solidFill>
              <a:latin typeface="Calibri"/>
            </a:endParaRPr>
          </a:p>
        </p:txBody>
      </p:sp>
      <p:sp>
        <p:nvSpPr>
          <p:cNvPr id="31" name="PlaceHolder 2"/>
          <p:cNvSpPr>
            <a:spLocks noGrp="1"/>
          </p:cNvSpPr>
          <p:nvPr>
            <p:ph type="body"/>
          </p:nvPr>
        </p:nvSpPr>
        <p:spPr>
          <a:xfrm>
            <a:off x="457200" y="1600200"/>
            <a:ext cx="4015800" cy="2158560"/>
          </a:xfrm>
          <a:prstGeom prst="rect">
            <a:avLst/>
          </a:prstGeom>
        </p:spPr>
        <p:txBody>
          <a:bodyPr lIns="0" rIns="0" tIns="0" bIns="0">
            <a:normAutofit/>
          </a:bodyPr>
          <a:p>
            <a:endParaRPr b="0" lang="zh-TW" sz="3200" spc="-1" strike="noStrike">
              <a:solidFill>
                <a:srgbClr val="000000"/>
              </a:solidFill>
              <a:latin typeface="Calibri"/>
            </a:endParaRPr>
          </a:p>
        </p:txBody>
      </p:sp>
      <p:sp>
        <p:nvSpPr>
          <p:cNvPr id="32" name="PlaceHolder 3"/>
          <p:cNvSpPr>
            <a:spLocks noGrp="1"/>
          </p:cNvSpPr>
          <p:nvPr>
            <p:ph type="body"/>
          </p:nvPr>
        </p:nvSpPr>
        <p:spPr>
          <a:xfrm>
            <a:off x="4674240" y="1600200"/>
            <a:ext cx="4015800" cy="2158560"/>
          </a:xfrm>
          <a:prstGeom prst="rect">
            <a:avLst/>
          </a:prstGeom>
        </p:spPr>
        <p:txBody>
          <a:bodyPr lIns="0" rIns="0" tIns="0" bIns="0">
            <a:normAutofit/>
          </a:bodyPr>
          <a:p>
            <a:endParaRPr b="0" lang="zh-TW" sz="3200" spc="-1" strike="noStrike">
              <a:solidFill>
                <a:srgbClr val="000000"/>
              </a:solidFill>
              <a:latin typeface="Calibri"/>
            </a:endParaRPr>
          </a:p>
        </p:txBody>
      </p:sp>
      <p:sp>
        <p:nvSpPr>
          <p:cNvPr id="33" name="PlaceHolder 4"/>
          <p:cNvSpPr>
            <a:spLocks noGrp="1"/>
          </p:cNvSpPr>
          <p:nvPr>
            <p:ph type="body"/>
          </p:nvPr>
        </p:nvSpPr>
        <p:spPr>
          <a:xfrm>
            <a:off x="457200" y="3964320"/>
            <a:ext cx="4015800" cy="2158560"/>
          </a:xfrm>
          <a:prstGeom prst="rect">
            <a:avLst/>
          </a:prstGeom>
        </p:spPr>
        <p:txBody>
          <a:bodyPr lIns="0" rIns="0" tIns="0" bIns="0">
            <a:normAutofit/>
          </a:bodyPr>
          <a:p>
            <a:endParaRPr b="0" lang="zh-TW" sz="3200" spc="-1" strike="noStrike">
              <a:solidFill>
                <a:srgbClr val="000000"/>
              </a:solidFill>
              <a:latin typeface="Calibri"/>
            </a:endParaRPr>
          </a:p>
        </p:txBody>
      </p:sp>
      <p:sp>
        <p:nvSpPr>
          <p:cNvPr id="34" name="PlaceHolder 5"/>
          <p:cNvSpPr>
            <a:spLocks noGrp="1"/>
          </p:cNvSpPr>
          <p:nvPr>
            <p:ph type="body"/>
          </p:nvPr>
        </p:nvSpPr>
        <p:spPr>
          <a:xfrm>
            <a:off x="4674240" y="3964320"/>
            <a:ext cx="4015800" cy="2158560"/>
          </a:xfrm>
          <a:prstGeom prst="rect">
            <a:avLst/>
          </a:prstGeom>
        </p:spPr>
        <p:txBody>
          <a:bodyPr lIns="0" rIns="0" tIns="0" bIns="0">
            <a:normAutofit/>
          </a:bodyPr>
          <a:p>
            <a:endParaRPr b="0" lang="zh-TW" sz="32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zh-TW" sz="1800" spc="-1" strike="noStrike">
              <a:solidFill>
                <a:srgbClr val="000000"/>
              </a:solidFill>
              <a:latin typeface="Calibri"/>
            </a:endParaRPr>
          </a:p>
        </p:txBody>
      </p:sp>
      <p:sp>
        <p:nvSpPr>
          <p:cNvPr id="36" name="PlaceHolder 2"/>
          <p:cNvSpPr>
            <a:spLocks noGrp="1"/>
          </p:cNvSpPr>
          <p:nvPr>
            <p:ph type="body"/>
          </p:nvPr>
        </p:nvSpPr>
        <p:spPr>
          <a:xfrm>
            <a:off x="457200" y="1600200"/>
            <a:ext cx="2649600" cy="2158560"/>
          </a:xfrm>
          <a:prstGeom prst="rect">
            <a:avLst/>
          </a:prstGeom>
        </p:spPr>
        <p:txBody>
          <a:bodyPr lIns="0" rIns="0" tIns="0" bIns="0">
            <a:normAutofit/>
          </a:bodyPr>
          <a:p>
            <a:endParaRPr b="0" lang="zh-TW" sz="3200" spc="-1" strike="noStrike">
              <a:solidFill>
                <a:srgbClr val="000000"/>
              </a:solidFill>
              <a:latin typeface="Calibri"/>
            </a:endParaRPr>
          </a:p>
        </p:txBody>
      </p:sp>
      <p:sp>
        <p:nvSpPr>
          <p:cNvPr id="37" name="PlaceHolder 3"/>
          <p:cNvSpPr>
            <a:spLocks noGrp="1"/>
          </p:cNvSpPr>
          <p:nvPr>
            <p:ph type="body"/>
          </p:nvPr>
        </p:nvSpPr>
        <p:spPr>
          <a:xfrm>
            <a:off x="3239640" y="1600200"/>
            <a:ext cx="2649600" cy="2158560"/>
          </a:xfrm>
          <a:prstGeom prst="rect">
            <a:avLst/>
          </a:prstGeom>
        </p:spPr>
        <p:txBody>
          <a:bodyPr lIns="0" rIns="0" tIns="0" bIns="0">
            <a:normAutofit/>
          </a:bodyPr>
          <a:p>
            <a:endParaRPr b="0" lang="zh-TW" sz="3200" spc="-1" strike="noStrike">
              <a:solidFill>
                <a:srgbClr val="000000"/>
              </a:solidFill>
              <a:latin typeface="Calibri"/>
            </a:endParaRPr>
          </a:p>
        </p:txBody>
      </p:sp>
      <p:sp>
        <p:nvSpPr>
          <p:cNvPr id="38" name="PlaceHolder 4"/>
          <p:cNvSpPr>
            <a:spLocks noGrp="1"/>
          </p:cNvSpPr>
          <p:nvPr>
            <p:ph type="body"/>
          </p:nvPr>
        </p:nvSpPr>
        <p:spPr>
          <a:xfrm>
            <a:off x="6022080" y="1600200"/>
            <a:ext cx="2649600" cy="2158560"/>
          </a:xfrm>
          <a:prstGeom prst="rect">
            <a:avLst/>
          </a:prstGeom>
        </p:spPr>
        <p:txBody>
          <a:bodyPr lIns="0" rIns="0" tIns="0" bIns="0">
            <a:normAutofit/>
          </a:bodyPr>
          <a:p>
            <a:endParaRPr b="0" lang="zh-TW" sz="3200" spc="-1" strike="noStrike">
              <a:solidFill>
                <a:srgbClr val="000000"/>
              </a:solidFill>
              <a:latin typeface="Calibri"/>
            </a:endParaRPr>
          </a:p>
        </p:txBody>
      </p:sp>
      <p:sp>
        <p:nvSpPr>
          <p:cNvPr id="39" name="PlaceHolder 5"/>
          <p:cNvSpPr>
            <a:spLocks noGrp="1"/>
          </p:cNvSpPr>
          <p:nvPr>
            <p:ph type="body"/>
          </p:nvPr>
        </p:nvSpPr>
        <p:spPr>
          <a:xfrm>
            <a:off x="457200" y="3964320"/>
            <a:ext cx="2649600" cy="2158560"/>
          </a:xfrm>
          <a:prstGeom prst="rect">
            <a:avLst/>
          </a:prstGeom>
        </p:spPr>
        <p:txBody>
          <a:bodyPr lIns="0" rIns="0" tIns="0" bIns="0">
            <a:normAutofit/>
          </a:bodyPr>
          <a:p>
            <a:endParaRPr b="0" lang="zh-TW" sz="3200" spc="-1" strike="noStrike">
              <a:solidFill>
                <a:srgbClr val="000000"/>
              </a:solidFill>
              <a:latin typeface="Calibri"/>
            </a:endParaRPr>
          </a:p>
        </p:txBody>
      </p:sp>
      <p:sp>
        <p:nvSpPr>
          <p:cNvPr id="40" name="PlaceHolder 6"/>
          <p:cNvSpPr>
            <a:spLocks noGrp="1"/>
          </p:cNvSpPr>
          <p:nvPr>
            <p:ph type="body"/>
          </p:nvPr>
        </p:nvSpPr>
        <p:spPr>
          <a:xfrm>
            <a:off x="3239640" y="3964320"/>
            <a:ext cx="2649600" cy="2158560"/>
          </a:xfrm>
          <a:prstGeom prst="rect">
            <a:avLst/>
          </a:prstGeom>
        </p:spPr>
        <p:txBody>
          <a:bodyPr lIns="0" rIns="0" tIns="0" bIns="0">
            <a:normAutofit/>
          </a:bodyPr>
          <a:p>
            <a:endParaRPr b="0" lang="zh-TW" sz="3200" spc="-1" strike="noStrike">
              <a:solidFill>
                <a:srgbClr val="000000"/>
              </a:solidFill>
              <a:latin typeface="Calibri"/>
            </a:endParaRPr>
          </a:p>
        </p:txBody>
      </p:sp>
      <p:sp>
        <p:nvSpPr>
          <p:cNvPr id="41" name="PlaceHolder 7"/>
          <p:cNvSpPr>
            <a:spLocks noGrp="1"/>
          </p:cNvSpPr>
          <p:nvPr>
            <p:ph type="body"/>
          </p:nvPr>
        </p:nvSpPr>
        <p:spPr>
          <a:xfrm>
            <a:off x="6022080" y="3964320"/>
            <a:ext cx="2649600" cy="2158560"/>
          </a:xfrm>
          <a:prstGeom prst="rect">
            <a:avLst/>
          </a:prstGeom>
        </p:spPr>
        <p:txBody>
          <a:bodyPr lIns="0" rIns="0" tIns="0" bIns="0">
            <a:normAutofit/>
          </a:bodyPr>
          <a:p>
            <a:endParaRPr b="0" lang="zh-TW" sz="3200" spc="-1" strike="noStrike">
              <a:solidFill>
                <a:srgbClr val="000000"/>
              </a:solidFill>
              <a:latin typeface="Calibri"/>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zh-TW" sz="1800" spc="-1" strike="noStrike">
              <a:solidFill>
                <a:srgbClr val="000000"/>
              </a:solidFill>
              <a:latin typeface="Calibri"/>
            </a:endParaRPr>
          </a:p>
        </p:txBody>
      </p:sp>
      <p:sp>
        <p:nvSpPr>
          <p:cNvPr id="49" name="PlaceHolder 2"/>
          <p:cNvSpPr>
            <a:spLocks noGrp="1"/>
          </p:cNvSpPr>
          <p:nvPr>
            <p:ph type="subTitle"/>
          </p:nvPr>
        </p:nvSpPr>
        <p:spPr>
          <a:xfrm>
            <a:off x="457200" y="1600200"/>
            <a:ext cx="8229240" cy="452556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zh-TW" sz="1800" spc="-1" strike="noStrike">
              <a:solidFill>
                <a:srgbClr val="000000"/>
              </a:solidFill>
              <a:latin typeface="Calibri"/>
            </a:endParaRPr>
          </a:p>
        </p:txBody>
      </p:sp>
      <p:sp>
        <p:nvSpPr>
          <p:cNvPr id="51" name="PlaceHolder 2"/>
          <p:cNvSpPr>
            <a:spLocks noGrp="1"/>
          </p:cNvSpPr>
          <p:nvPr>
            <p:ph type="body"/>
          </p:nvPr>
        </p:nvSpPr>
        <p:spPr>
          <a:xfrm>
            <a:off x="457200" y="1600200"/>
            <a:ext cx="8229240" cy="4525560"/>
          </a:xfrm>
          <a:prstGeom prst="rect">
            <a:avLst/>
          </a:prstGeom>
        </p:spPr>
        <p:txBody>
          <a:bodyPr lIns="0" rIns="0" tIns="0" bIns="0">
            <a:normAutofit/>
          </a:bodyPr>
          <a:p>
            <a:endParaRPr b="0" lang="zh-TW" sz="3200" spc="-1" strike="noStrike">
              <a:solidFill>
                <a:srgbClr val="000000"/>
              </a:solidFill>
              <a:latin typeface="Calibr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zh-TW" sz="1800" spc="-1" strike="noStrike">
              <a:solidFill>
                <a:srgbClr val="000000"/>
              </a:solidFill>
              <a:latin typeface="Calibri"/>
            </a:endParaRPr>
          </a:p>
        </p:txBody>
      </p:sp>
      <p:sp>
        <p:nvSpPr>
          <p:cNvPr id="53" name="PlaceHolder 2"/>
          <p:cNvSpPr>
            <a:spLocks noGrp="1"/>
          </p:cNvSpPr>
          <p:nvPr>
            <p:ph type="body"/>
          </p:nvPr>
        </p:nvSpPr>
        <p:spPr>
          <a:xfrm>
            <a:off x="457200" y="1600200"/>
            <a:ext cx="4015800" cy="4525560"/>
          </a:xfrm>
          <a:prstGeom prst="rect">
            <a:avLst/>
          </a:prstGeom>
        </p:spPr>
        <p:txBody>
          <a:bodyPr lIns="0" rIns="0" tIns="0" bIns="0">
            <a:normAutofit/>
          </a:bodyPr>
          <a:p>
            <a:endParaRPr b="0" lang="zh-TW" sz="3200" spc="-1" strike="noStrike">
              <a:solidFill>
                <a:srgbClr val="000000"/>
              </a:solidFill>
              <a:latin typeface="Calibri"/>
            </a:endParaRPr>
          </a:p>
        </p:txBody>
      </p:sp>
      <p:sp>
        <p:nvSpPr>
          <p:cNvPr id="54" name="PlaceHolder 3"/>
          <p:cNvSpPr>
            <a:spLocks noGrp="1"/>
          </p:cNvSpPr>
          <p:nvPr>
            <p:ph type="body"/>
          </p:nvPr>
        </p:nvSpPr>
        <p:spPr>
          <a:xfrm>
            <a:off x="4674240" y="1600200"/>
            <a:ext cx="4015800" cy="4525560"/>
          </a:xfrm>
          <a:prstGeom prst="rect">
            <a:avLst/>
          </a:prstGeom>
        </p:spPr>
        <p:txBody>
          <a:bodyPr lIns="0" rIns="0" tIns="0" bIns="0">
            <a:normAutofit/>
          </a:bodyPr>
          <a:p>
            <a:endParaRPr b="0" lang="zh-TW" sz="3200" spc="-1" strike="noStrike">
              <a:solidFill>
                <a:srgbClr val="000000"/>
              </a:solidFill>
              <a:latin typeface="Calibr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zh-TW" sz="1800" spc="-1" strike="noStrike">
              <a:solidFill>
                <a:srgbClr val="000000"/>
              </a:solidFill>
              <a:latin typeface="Calibr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457200" y="274680"/>
            <a:ext cx="8229240" cy="529776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zh-TW" sz="1800" spc="-1" strike="noStrike">
              <a:solidFill>
                <a:srgbClr val="000000"/>
              </a:solidFill>
              <a:latin typeface="Calibri"/>
            </a:endParaRPr>
          </a:p>
        </p:txBody>
      </p:sp>
      <p:sp>
        <p:nvSpPr>
          <p:cNvPr id="58" name="PlaceHolder 2"/>
          <p:cNvSpPr>
            <a:spLocks noGrp="1"/>
          </p:cNvSpPr>
          <p:nvPr>
            <p:ph type="body"/>
          </p:nvPr>
        </p:nvSpPr>
        <p:spPr>
          <a:xfrm>
            <a:off x="457200" y="1600200"/>
            <a:ext cx="4015800" cy="2158560"/>
          </a:xfrm>
          <a:prstGeom prst="rect">
            <a:avLst/>
          </a:prstGeom>
        </p:spPr>
        <p:txBody>
          <a:bodyPr lIns="0" rIns="0" tIns="0" bIns="0">
            <a:normAutofit/>
          </a:bodyPr>
          <a:p>
            <a:endParaRPr b="0" lang="zh-TW" sz="3200" spc="-1" strike="noStrike">
              <a:solidFill>
                <a:srgbClr val="000000"/>
              </a:solidFill>
              <a:latin typeface="Calibri"/>
            </a:endParaRPr>
          </a:p>
        </p:txBody>
      </p:sp>
      <p:sp>
        <p:nvSpPr>
          <p:cNvPr id="59" name="PlaceHolder 3"/>
          <p:cNvSpPr>
            <a:spLocks noGrp="1"/>
          </p:cNvSpPr>
          <p:nvPr>
            <p:ph type="body"/>
          </p:nvPr>
        </p:nvSpPr>
        <p:spPr>
          <a:xfrm>
            <a:off x="4674240" y="1600200"/>
            <a:ext cx="4015800" cy="4525560"/>
          </a:xfrm>
          <a:prstGeom prst="rect">
            <a:avLst/>
          </a:prstGeom>
        </p:spPr>
        <p:txBody>
          <a:bodyPr lIns="0" rIns="0" tIns="0" bIns="0">
            <a:normAutofit/>
          </a:bodyPr>
          <a:p>
            <a:endParaRPr b="0" lang="zh-TW" sz="3200" spc="-1" strike="noStrike">
              <a:solidFill>
                <a:srgbClr val="000000"/>
              </a:solidFill>
              <a:latin typeface="Calibri"/>
            </a:endParaRPr>
          </a:p>
        </p:txBody>
      </p:sp>
      <p:sp>
        <p:nvSpPr>
          <p:cNvPr id="60" name="PlaceHolder 4"/>
          <p:cNvSpPr>
            <a:spLocks noGrp="1"/>
          </p:cNvSpPr>
          <p:nvPr>
            <p:ph type="body"/>
          </p:nvPr>
        </p:nvSpPr>
        <p:spPr>
          <a:xfrm>
            <a:off x="457200" y="3964320"/>
            <a:ext cx="4015800" cy="2158560"/>
          </a:xfrm>
          <a:prstGeom prst="rect">
            <a:avLst/>
          </a:prstGeom>
        </p:spPr>
        <p:txBody>
          <a:bodyPr lIns="0" rIns="0" tIns="0" bIns="0">
            <a:normAutofit/>
          </a:bodyPr>
          <a:p>
            <a:endParaRPr b="0" lang="zh-TW" sz="32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zh-TW" sz="1800" spc="-1" strike="noStrike">
              <a:solidFill>
                <a:srgbClr val="000000"/>
              </a:solidFill>
              <a:latin typeface="Calibri"/>
            </a:endParaRPr>
          </a:p>
        </p:txBody>
      </p:sp>
      <p:sp>
        <p:nvSpPr>
          <p:cNvPr id="7" name="PlaceHolder 2"/>
          <p:cNvSpPr>
            <a:spLocks noGrp="1"/>
          </p:cNvSpPr>
          <p:nvPr>
            <p:ph type="subTitle"/>
          </p:nvPr>
        </p:nvSpPr>
        <p:spPr>
          <a:xfrm>
            <a:off x="457200" y="1600200"/>
            <a:ext cx="8229240" cy="452556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zh-TW" sz="1800" spc="-1" strike="noStrike">
              <a:solidFill>
                <a:srgbClr val="000000"/>
              </a:solidFill>
              <a:latin typeface="Calibri"/>
            </a:endParaRPr>
          </a:p>
        </p:txBody>
      </p:sp>
      <p:sp>
        <p:nvSpPr>
          <p:cNvPr id="62" name="PlaceHolder 2"/>
          <p:cNvSpPr>
            <a:spLocks noGrp="1"/>
          </p:cNvSpPr>
          <p:nvPr>
            <p:ph type="body"/>
          </p:nvPr>
        </p:nvSpPr>
        <p:spPr>
          <a:xfrm>
            <a:off x="457200" y="1600200"/>
            <a:ext cx="4015800" cy="4525560"/>
          </a:xfrm>
          <a:prstGeom prst="rect">
            <a:avLst/>
          </a:prstGeom>
        </p:spPr>
        <p:txBody>
          <a:bodyPr lIns="0" rIns="0" tIns="0" bIns="0">
            <a:normAutofit/>
          </a:bodyPr>
          <a:p>
            <a:endParaRPr b="0" lang="zh-TW" sz="3200" spc="-1" strike="noStrike">
              <a:solidFill>
                <a:srgbClr val="000000"/>
              </a:solidFill>
              <a:latin typeface="Calibri"/>
            </a:endParaRPr>
          </a:p>
        </p:txBody>
      </p:sp>
      <p:sp>
        <p:nvSpPr>
          <p:cNvPr id="63" name="PlaceHolder 3"/>
          <p:cNvSpPr>
            <a:spLocks noGrp="1"/>
          </p:cNvSpPr>
          <p:nvPr>
            <p:ph type="body"/>
          </p:nvPr>
        </p:nvSpPr>
        <p:spPr>
          <a:xfrm>
            <a:off x="4674240" y="1600200"/>
            <a:ext cx="4015800" cy="2158560"/>
          </a:xfrm>
          <a:prstGeom prst="rect">
            <a:avLst/>
          </a:prstGeom>
        </p:spPr>
        <p:txBody>
          <a:bodyPr lIns="0" rIns="0" tIns="0" bIns="0">
            <a:normAutofit/>
          </a:bodyPr>
          <a:p>
            <a:endParaRPr b="0" lang="zh-TW" sz="3200" spc="-1" strike="noStrike">
              <a:solidFill>
                <a:srgbClr val="000000"/>
              </a:solidFill>
              <a:latin typeface="Calibri"/>
            </a:endParaRPr>
          </a:p>
        </p:txBody>
      </p:sp>
      <p:sp>
        <p:nvSpPr>
          <p:cNvPr id="64" name="PlaceHolder 4"/>
          <p:cNvSpPr>
            <a:spLocks noGrp="1"/>
          </p:cNvSpPr>
          <p:nvPr>
            <p:ph type="body"/>
          </p:nvPr>
        </p:nvSpPr>
        <p:spPr>
          <a:xfrm>
            <a:off x="4674240" y="3964320"/>
            <a:ext cx="4015800" cy="2158560"/>
          </a:xfrm>
          <a:prstGeom prst="rect">
            <a:avLst/>
          </a:prstGeom>
        </p:spPr>
        <p:txBody>
          <a:bodyPr lIns="0" rIns="0" tIns="0" bIns="0">
            <a:normAutofit/>
          </a:bodyPr>
          <a:p>
            <a:endParaRPr b="0" lang="zh-TW" sz="3200" spc="-1" strike="noStrike">
              <a:solidFill>
                <a:srgbClr val="000000"/>
              </a:solidFill>
              <a:latin typeface="Calibr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zh-TW" sz="1800" spc="-1" strike="noStrike">
              <a:solidFill>
                <a:srgbClr val="000000"/>
              </a:solidFill>
              <a:latin typeface="Calibri"/>
            </a:endParaRPr>
          </a:p>
        </p:txBody>
      </p:sp>
      <p:sp>
        <p:nvSpPr>
          <p:cNvPr id="66" name="PlaceHolder 2"/>
          <p:cNvSpPr>
            <a:spLocks noGrp="1"/>
          </p:cNvSpPr>
          <p:nvPr>
            <p:ph type="body"/>
          </p:nvPr>
        </p:nvSpPr>
        <p:spPr>
          <a:xfrm>
            <a:off x="457200" y="1600200"/>
            <a:ext cx="4015800" cy="2158560"/>
          </a:xfrm>
          <a:prstGeom prst="rect">
            <a:avLst/>
          </a:prstGeom>
        </p:spPr>
        <p:txBody>
          <a:bodyPr lIns="0" rIns="0" tIns="0" bIns="0">
            <a:normAutofit/>
          </a:bodyPr>
          <a:p>
            <a:endParaRPr b="0" lang="zh-TW" sz="3200" spc="-1" strike="noStrike">
              <a:solidFill>
                <a:srgbClr val="000000"/>
              </a:solidFill>
              <a:latin typeface="Calibri"/>
            </a:endParaRPr>
          </a:p>
        </p:txBody>
      </p:sp>
      <p:sp>
        <p:nvSpPr>
          <p:cNvPr id="67" name="PlaceHolder 3"/>
          <p:cNvSpPr>
            <a:spLocks noGrp="1"/>
          </p:cNvSpPr>
          <p:nvPr>
            <p:ph type="body"/>
          </p:nvPr>
        </p:nvSpPr>
        <p:spPr>
          <a:xfrm>
            <a:off x="4674240" y="1600200"/>
            <a:ext cx="4015800" cy="2158560"/>
          </a:xfrm>
          <a:prstGeom prst="rect">
            <a:avLst/>
          </a:prstGeom>
        </p:spPr>
        <p:txBody>
          <a:bodyPr lIns="0" rIns="0" tIns="0" bIns="0">
            <a:normAutofit/>
          </a:bodyPr>
          <a:p>
            <a:endParaRPr b="0" lang="zh-TW" sz="3200" spc="-1" strike="noStrike">
              <a:solidFill>
                <a:srgbClr val="000000"/>
              </a:solidFill>
              <a:latin typeface="Calibri"/>
            </a:endParaRPr>
          </a:p>
        </p:txBody>
      </p:sp>
      <p:sp>
        <p:nvSpPr>
          <p:cNvPr id="68" name="PlaceHolder 4"/>
          <p:cNvSpPr>
            <a:spLocks noGrp="1"/>
          </p:cNvSpPr>
          <p:nvPr>
            <p:ph type="body"/>
          </p:nvPr>
        </p:nvSpPr>
        <p:spPr>
          <a:xfrm>
            <a:off x="457200" y="3964320"/>
            <a:ext cx="8229240" cy="2158560"/>
          </a:xfrm>
          <a:prstGeom prst="rect">
            <a:avLst/>
          </a:prstGeom>
        </p:spPr>
        <p:txBody>
          <a:bodyPr lIns="0" rIns="0" tIns="0" bIns="0">
            <a:normAutofit/>
          </a:bodyPr>
          <a:p>
            <a:endParaRPr b="0" lang="zh-TW" sz="3200" spc="-1" strike="noStrike">
              <a:solidFill>
                <a:srgbClr val="000000"/>
              </a:solidFill>
              <a:latin typeface="Calibr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zh-TW" sz="1800" spc="-1" strike="noStrike">
              <a:solidFill>
                <a:srgbClr val="000000"/>
              </a:solidFill>
              <a:latin typeface="Calibri"/>
            </a:endParaRPr>
          </a:p>
        </p:txBody>
      </p:sp>
      <p:sp>
        <p:nvSpPr>
          <p:cNvPr id="70" name="PlaceHolder 2"/>
          <p:cNvSpPr>
            <a:spLocks noGrp="1"/>
          </p:cNvSpPr>
          <p:nvPr>
            <p:ph type="body"/>
          </p:nvPr>
        </p:nvSpPr>
        <p:spPr>
          <a:xfrm>
            <a:off x="457200" y="1600200"/>
            <a:ext cx="8229240" cy="2158560"/>
          </a:xfrm>
          <a:prstGeom prst="rect">
            <a:avLst/>
          </a:prstGeom>
        </p:spPr>
        <p:txBody>
          <a:bodyPr lIns="0" rIns="0" tIns="0" bIns="0">
            <a:normAutofit/>
          </a:bodyPr>
          <a:p>
            <a:endParaRPr b="0" lang="zh-TW" sz="3200" spc="-1" strike="noStrike">
              <a:solidFill>
                <a:srgbClr val="000000"/>
              </a:solidFill>
              <a:latin typeface="Calibri"/>
            </a:endParaRPr>
          </a:p>
        </p:txBody>
      </p:sp>
      <p:sp>
        <p:nvSpPr>
          <p:cNvPr id="71" name="PlaceHolder 3"/>
          <p:cNvSpPr>
            <a:spLocks noGrp="1"/>
          </p:cNvSpPr>
          <p:nvPr>
            <p:ph type="body"/>
          </p:nvPr>
        </p:nvSpPr>
        <p:spPr>
          <a:xfrm>
            <a:off x="457200" y="3964320"/>
            <a:ext cx="8229240" cy="2158560"/>
          </a:xfrm>
          <a:prstGeom prst="rect">
            <a:avLst/>
          </a:prstGeom>
        </p:spPr>
        <p:txBody>
          <a:bodyPr lIns="0" rIns="0" tIns="0" bIns="0">
            <a:normAutofit/>
          </a:bodyPr>
          <a:p>
            <a:endParaRPr b="0" lang="zh-TW" sz="3200" spc="-1" strike="noStrike">
              <a:solidFill>
                <a:srgbClr val="000000"/>
              </a:solidFill>
              <a:latin typeface="Calibr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zh-TW" sz="1800" spc="-1" strike="noStrike">
              <a:solidFill>
                <a:srgbClr val="000000"/>
              </a:solidFill>
              <a:latin typeface="Calibri"/>
            </a:endParaRPr>
          </a:p>
        </p:txBody>
      </p:sp>
      <p:sp>
        <p:nvSpPr>
          <p:cNvPr id="73" name="PlaceHolder 2"/>
          <p:cNvSpPr>
            <a:spLocks noGrp="1"/>
          </p:cNvSpPr>
          <p:nvPr>
            <p:ph type="body"/>
          </p:nvPr>
        </p:nvSpPr>
        <p:spPr>
          <a:xfrm>
            <a:off x="457200" y="1600200"/>
            <a:ext cx="4015800" cy="2158560"/>
          </a:xfrm>
          <a:prstGeom prst="rect">
            <a:avLst/>
          </a:prstGeom>
        </p:spPr>
        <p:txBody>
          <a:bodyPr lIns="0" rIns="0" tIns="0" bIns="0">
            <a:normAutofit/>
          </a:bodyPr>
          <a:p>
            <a:endParaRPr b="0" lang="zh-TW" sz="3200" spc="-1" strike="noStrike">
              <a:solidFill>
                <a:srgbClr val="000000"/>
              </a:solidFill>
              <a:latin typeface="Calibri"/>
            </a:endParaRPr>
          </a:p>
        </p:txBody>
      </p:sp>
      <p:sp>
        <p:nvSpPr>
          <p:cNvPr id="74" name="PlaceHolder 3"/>
          <p:cNvSpPr>
            <a:spLocks noGrp="1"/>
          </p:cNvSpPr>
          <p:nvPr>
            <p:ph type="body"/>
          </p:nvPr>
        </p:nvSpPr>
        <p:spPr>
          <a:xfrm>
            <a:off x="4674240" y="1600200"/>
            <a:ext cx="4015800" cy="2158560"/>
          </a:xfrm>
          <a:prstGeom prst="rect">
            <a:avLst/>
          </a:prstGeom>
        </p:spPr>
        <p:txBody>
          <a:bodyPr lIns="0" rIns="0" tIns="0" bIns="0">
            <a:normAutofit/>
          </a:bodyPr>
          <a:p>
            <a:endParaRPr b="0" lang="zh-TW" sz="3200" spc="-1" strike="noStrike">
              <a:solidFill>
                <a:srgbClr val="000000"/>
              </a:solidFill>
              <a:latin typeface="Calibri"/>
            </a:endParaRPr>
          </a:p>
        </p:txBody>
      </p:sp>
      <p:sp>
        <p:nvSpPr>
          <p:cNvPr id="75" name="PlaceHolder 4"/>
          <p:cNvSpPr>
            <a:spLocks noGrp="1"/>
          </p:cNvSpPr>
          <p:nvPr>
            <p:ph type="body"/>
          </p:nvPr>
        </p:nvSpPr>
        <p:spPr>
          <a:xfrm>
            <a:off x="457200" y="3964320"/>
            <a:ext cx="4015800" cy="2158560"/>
          </a:xfrm>
          <a:prstGeom prst="rect">
            <a:avLst/>
          </a:prstGeom>
        </p:spPr>
        <p:txBody>
          <a:bodyPr lIns="0" rIns="0" tIns="0" bIns="0">
            <a:normAutofit/>
          </a:bodyPr>
          <a:p>
            <a:endParaRPr b="0" lang="zh-TW" sz="3200" spc="-1" strike="noStrike">
              <a:solidFill>
                <a:srgbClr val="000000"/>
              </a:solidFill>
              <a:latin typeface="Calibri"/>
            </a:endParaRPr>
          </a:p>
        </p:txBody>
      </p:sp>
      <p:sp>
        <p:nvSpPr>
          <p:cNvPr id="76" name="PlaceHolder 5"/>
          <p:cNvSpPr>
            <a:spLocks noGrp="1"/>
          </p:cNvSpPr>
          <p:nvPr>
            <p:ph type="body"/>
          </p:nvPr>
        </p:nvSpPr>
        <p:spPr>
          <a:xfrm>
            <a:off x="4674240" y="3964320"/>
            <a:ext cx="4015800" cy="2158560"/>
          </a:xfrm>
          <a:prstGeom prst="rect">
            <a:avLst/>
          </a:prstGeom>
        </p:spPr>
        <p:txBody>
          <a:bodyPr lIns="0" rIns="0" tIns="0" bIns="0">
            <a:normAutofit/>
          </a:bodyPr>
          <a:p>
            <a:endParaRPr b="0" lang="zh-TW" sz="3200" spc="-1" strike="noStrike">
              <a:solidFill>
                <a:srgbClr val="000000"/>
              </a:solidFill>
              <a:latin typeface="Calibr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zh-TW" sz="1800" spc="-1" strike="noStrike">
              <a:solidFill>
                <a:srgbClr val="000000"/>
              </a:solidFill>
              <a:latin typeface="Calibri"/>
            </a:endParaRPr>
          </a:p>
        </p:txBody>
      </p:sp>
      <p:sp>
        <p:nvSpPr>
          <p:cNvPr id="78" name="PlaceHolder 2"/>
          <p:cNvSpPr>
            <a:spLocks noGrp="1"/>
          </p:cNvSpPr>
          <p:nvPr>
            <p:ph type="body"/>
          </p:nvPr>
        </p:nvSpPr>
        <p:spPr>
          <a:xfrm>
            <a:off x="457200" y="1600200"/>
            <a:ext cx="2649600" cy="2158560"/>
          </a:xfrm>
          <a:prstGeom prst="rect">
            <a:avLst/>
          </a:prstGeom>
        </p:spPr>
        <p:txBody>
          <a:bodyPr lIns="0" rIns="0" tIns="0" bIns="0">
            <a:normAutofit/>
          </a:bodyPr>
          <a:p>
            <a:endParaRPr b="0" lang="zh-TW" sz="3200" spc="-1" strike="noStrike">
              <a:solidFill>
                <a:srgbClr val="000000"/>
              </a:solidFill>
              <a:latin typeface="Calibri"/>
            </a:endParaRPr>
          </a:p>
        </p:txBody>
      </p:sp>
      <p:sp>
        <p:nvSpPr>
          <p:cNvPr id="79" name="PlaceHolder 3"/>
          <p:cNvSpPr>
            <a:spLocks noGrp="1"/>
          </p:cNvSpPr>
          <p:nvPr>
            <p:ph type="body"/>
          </p:nvPr>
        </p:nvSpPr>
        <p:spPr>
          <a:xfrm>
            <a:off x="3239640" y="1600200"/>
            <a:ext cx="2649600" cy="2158560"/>
          </a:xfrm>
          <a:prstGeom prst="rect">
            <a:avLst/>
          </a:prstGeom>
        </p:spPr>
        <p:txBody>
          <a:bodyPr lIns="0" rIns="0" tIns="0" bIns="0">
            <a:normAutofit/>
          </a:bodyPr>
          <a:p>
            <a:endParaRPr b="0" lang="zh-TW" sz="3200" spc="-1" strike="noStrike">
              <a:solidFill>
                <a:srgbClr val="000000"/>
              </a:solidFill>
              <a:latin typeface="Calibri"/>
            </a:endParaRPr>
          </a:p>
        </p:txBody>
      </p:sp>
      <p:sp>
        <p:nvSpPr>
          <p:cNvPr id="80" name="PlaceHolder 4"/>
          <p:cNvSpPr>
            <a:spLocks noGrp="1"/>
          </p:cNvSpPr>
          <p:nvPr>
            <p:ph type="body"/>
          </p:nvPr>
        </p:nvSpPr>
        <p:spPr>
          <a:xfrm>
            <a:off x="6022080" y="1600200"/>
            <a:ext cx="2649600" cy="2158560"/>
          </a:xfrm>
          <a:prstGeom prst="rect">
            <a:avLst/>
          </a:prstGeom>
        </p:spPr>
        <p:txBody>
          <a:bodyPr lIns="0" rIns="0" tIns="0" bIns="0">
            <a:normAutofit/>
          </a:bodyPr>
          <a:p>
            <a:endParaRPr b="0" lang="zh-TW" sz="3200" spc="-1" strike="noStrike">
              <a:solidFill>
                <a:srgbClr val="000000"/>
              </a:solidFill>
              <a:latin typeface="Calibri"/>
            </a:endParaRPr>
          </a:p>
        </p:txBody>
      </p:sp>
      <p:sp>
        <p:nvSpPr>
          <p:cNvPr id="81" name="PlaceHolder 5"/>
          <p:cNvSpPr>
            <a:spLocks noGrp="1"/>
          </p:cNvSpPr>
          <p:nvPr>
            <p:ph type="body"/>
          </p:nvPr>
        </p:nvSpPr>
        <p:spPr>
          <a:xfrm>
            <a:off x="457200" y="3964320"/>
            <a:ext cx="2649600" cy="2158560"/>
          </a:xfrm>
          <a:prstGeom prst="rect">
            <a:avLst/>
          </a:prstGeom>
        </p:spPr>
        <p:txBody>
          <a:bodyPr lIns="0" rIns="0" tIns="0" bIns="0">
            <a:normAutofit/>
          </a:bodyPr>
          <a:p>
            <a:endParaRPr b="0" lang="zh-TW" sz="3200" spc="-1" strike="noStrike">
              <a:solidFill>
                <a:srgbClr val="000000"/>
              </a:solidFill>
              <a:latin typeface="Calibri"/>
            </a:endParaRPr>
          </a:p>
        </p:txBody>
      </p:sp>
      <p:sp>
        <p:nvSpPr>
          <p:cNvPr id="82" name="PlaceHolder 6"/>
          <p:cNvSpPr>
            <a:spLocks noGrp="1"/>
          </p:cNvSpPr>
          <p:nvPr>
            <p:ph type="body"/>
          </p:nvPr>
        </p:nvSpPr>
        <p:spPr>
          <a:xfrm>
            <a:off x="3239640" y="3964320"/>
            <a:ext cx="2649600" cy="2158560"/>
          </a:xfrm>
          <a:prstGeom prst="rect">
            <a:avLst/>
          </a:prstGeom>
        </p:spPr>
        <p:txBody>
          <a:bodyPr lIns="0" rIns="0" tIns="0" bIns="0">
            <a:normAutofit/>
          </a:bodyPr>
          <a:p>
            <a:endParaRPr b="0" lang="zh-TW" sz="3200" spc="-1" strike="noStrike">
              <a:solidFill>
                <a:srgbClr val="000000"/>
              </a:solidFill>
              <a:latin typeface="Calibri"/>
            </a:endParaRPr>
          </a:p>
        </p:txBody>
      </p:sp>
      <p:sp>
        <p:nvSpPr>
          <p:cNvPr id="83" name="PlaceHolder 7"/>
          <p:cNvSpPr>
            <a:spLocks noGrp="1"/>
          </p:cNvSpPr>
          <p:nvPr>
            <p:ph type="body"/>
          </p:nvPr>
        </p:nvSpPr>
        <p:spPr>
          <a:xfrm>
            <a:off x="6022080" y="3964320"/>
            <a:ext cx="2649600" cy="2158560"/>
          </a:xfrm>
          <a:prstGeom prst="rect">
            <a:avLst/>
          </a:prstGeom>
        </p:spPr>
        <p:txBody>
          <a:bodyPr lIns="0" rIns="0" tIns="0" bIns="0">
            <a:normAutofit/>
          </a:bodyPr>
          <a:p>
            <a:endParaRPr b="0" lang="zh-TW" sz="3200" spc="-1" strike="noStrike">
              <a:solidFill>
                <a:srgbClr val="000000"/>
              </a:solidFill>
              <a:latin typeface="Calibri"/>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zh-TW" sz="1800" spc="-1" strike="noStrike">
              <a:solidFill>
                <a:srgbClr val="000000"/>
              </a:solidFill>
              <a:latin typeface="Calibri"/>
            </a:endParaRPr>
          </a:p>
        </p:txBody>
      </p:sp>
      <p:sp>
        <p:nvSpPr>
          <p:cNvPr id="9" name="PlaceHolder 2"/>
          <p:cNvSpPr>
            <a:spLocks noGrp="1"/>
          </p:cNvSpPr>
          <p:nvPr>
            <p:ph type="body"/>
          </p:nvPr>
        </p:nvSpPr>
        <p:spPr>
          <a:xfrm>
            <a:off x="457200" y="1600200"/>
            <a:ext cx="8229240" cy="4525560"/>
          </a:xfrm>
          <a:prstGeom prst="rect">
            <a:avLst/>
          </a:prstGeom>
        </p:spPr>
        <p:txBody>
          <a:bodyPr lIns="0" rIns="0" tIns="0" bIns="0">
            <a:normAutofit/>
          </a:bodyPr>
          <a:p>
            <a:endParaRPr b="0" lang="zh-TW" sz="32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zh-TW" sz="1800" spc="-1" strike="noStrike">
              <a:solidFill>
                <a:srgbClr val="000000"/>
              </a:solidFill>
              <a:latin typeface="Calibri"/>
            </a:endParaRPr>
          </a:p>
        </p:txBody>
      </p:sp>
      <p:sp>
        <p:nvSpPr>
          <p:cNvPr id="11" name="PlaceHolder 2"/>
          <p:cNvSpPr>
            <a:spLocks noGrp="1"/>
          </p:cNvSpPr>
          <p:nvPr>
            <p:ph type="body"/>
          </p:nvPr>
        </p:nvSpPr>
        <p:spPr>
          <a:xfrm>
            <a:off x="457200" y="1600200"/>
            <a:ext cx="4015800" cy="4525560"/>
          </a:xfrm>
          <a:prstGeom prst="rect">
            <a:avLst/>
          </a:prstGeom>
        </p:spPr>
        <p:txBody>
          <a:bodyPr lIns="0" rIns="0" tIns="0" bIns="0">
            <a:normAutofit/>
          </a:bodyPr>
          <a:p>
            <a:endParaRPr b="0" lang="zh-TW" sz="3200" spc="-1" strike="noStrike">
              <a:solidFill>
                <a:srgbClr val="000000"/>
              </a:solidFill>
              <a:latin typeface="Calibri"/>
            </a:endParaRPr>
          </a:p>
        </p:txBody>
      </p:sp>
      <p:sp>
        <p:nvSpPr>
          <p:cNvPr id="12" name="PlaceHolder 3"/>
          <p:cNvSpPr>
            <a:spLocks noGrp="1"/>
          </p:cNvSpPr>
          <p:nvPr>
            <p:ph type="body"/>
          </p:nvPr>
        </p:nvSpPr>
        <p:spPr>
          <a:xfrm>
            <a:off x="4674240" y="1600200"/>
            <a:ext cx="4015800" cy="4525560"/>
          </a:xfrm>
          <a:prstGeom prst="rect">
            <a:avLst/>
          </a:prstGeom>
        </p:spPr>
        <p:txBody>
          <a:bodyPr lIns="0" rIns="0" tIns="0" bIns="0">
            <a:normAutofit/>
          </a:bodyPr>
          <a:p>
            <a:endParaRPr b="0" lang="zh-TW" sz="32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zh-TW" sz="18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57200" y="274680"/>
            <a:ext cx="8229240" cy="529776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zh-TW" sz="1800" spc="-1" strike="noStrike">
              <a:solidFill>
                <a:srgbClr val="000000"/>
              </a:solidFill>
              <a:latin typeface="Calibri"/>
            </a:endParaRPr>
          </a:p>
        </p:txBody>
      </p:sp>
      <p:sp>
        <p:nvSpPr>
          <p:cNvPr id="16" name="PlaceHolder 2"/>
          <p:cNvSpPr>
            <a:spLocks noGrp="1"/>
          </p:cNvSpPr>
          <p:nvPr>
            <p:ph type="body"/>
          </p:nvPr>
        </p:nvSpPr>
        <p:spPr>
          <a:xfrm>
            <a:off x="457200" y="1600200"/>
            <a:ext cx="4015800" cy="2158560"/>
          </a:xfrm>
          <a:prstGeom prst="rect">
            <a:avLst/>
          </a:prstGeom>
        </p:spPr>
        <p:txBody>
          <a:bodyPr lIns="0" rIns="0" tIns="0" bIns="0">
            <a:normAutofit/>
          </a:bodyPr>
          <a:p>
            <a:endParaRPr b="0" lang="zh-TW" sz="3200" spc="-1" strike="noStrike">
              <a:solidFill>
                <a:srgbClr val="000000"/>
              </a:solidFill>
              <a:latin typeface="Calibri"/>
            </a:endParaRPr>
          </a:p>
        </p:txBody>
      </p:sp>
      <p:sp>
        <p:nvSpPr>
          <p:cNvPr id="17" name="PlaceHolder 3"/>
          <p:cNvSpPr>
            <a:spLocks noGrp="1"/>
          </p:cNvSpPr>
          <p:nvPr>
            <p:ph type="body"/>
          </p:nvPr>
        </p:nvSpPr>
        <p:spPr>
          <a:xfrm>
            <a:off x="4674240" y="1600200"/>
            <a:ext cx="4015800" cy="4525560"/>
          </a:xfrm>
          <a:prstGeom prst="rect">
            <a:avLst/>
          </a:prstGeom>
        </p:spPr>
        <p:txBody>
          <a:bodyPr lIns="0" rIns="0" tIns="0" bIns="0">
            <a:normAutofit/>
          </a:bodyPr>
          <a:p>
            <a:endParaRPr b="0" lang="zh-TW" sz="3200" spc="-1" strike="noStrike">
              <a:solidFill>
                <a:srgbClr val="000000"/>
              </a:solidFill>
              <a:latin typeface="Calibri"/>
            </a:endParaRPr>
          </a:p>
        </p:txBody>
      </p:sp>
      <p:sp>
        <p:nvSpPr>
          <p:cNvPr id="18" name="PlaceHolder 4"/>
          <p:cNvSpPr>
            <a:spLocks noGrp="1"/>
          </p:cNvSpPr>
          <p:nvPr>
            <p:ph type="body"/>
          </p:nvPr>
        </p:nvSpPr>
        <p:spPr>
          <a:xfrm>
            <a:off x="457200" y="3964320"/>
            <a:ext cx="4015800" cy="2158560"/>
          </a:xfrm>
          <a:prstGeom prst="rect">
            <a:avLst/>
          </a:prstGeom>
        </p:spPr>
        <p:txBody>
          <a:bodyPr lIns="0" rIns="0" tIns="0" bIns="0">
            <a:normAutofit/>
          </a:bodyPr>
          <a:p>
            <a:endParaRPr b="0" lang="zh-TW" sz="32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zh-TW" sz="1800" spc="-1" strike="noStrike">
              <a:solidFill>
                <a:srgbClr val="000000"/>
              </a:solidFill>
              <a:latin typeface="Calibri"/>
            </a:endParaRPr>
          </a:p>
        </p:txBody>
      </p:sp>
      <p:sp>
        <p:nvSpPr>
          <p:cNvPr id="20" name="PlaceHolder 2"/>
          <p:cNvSpPr>
            <a:spLocks noGrp="1"/>
          </p:cNvSpPr>
          <p:nvPr>
            <p:ph type="body"/>
          </p:nvPr>
        </p:nvSpPr>
        <p:spPr>
          <a:xfrm>
            <a:off x="457200" y="1600200"/>
            <a:ext cx="4015800" cy="4525560"/>
          </a:xfrm>
          <a:prstGeom prst="rect">
            <a:avLst/>
          </a:prstGeom>
        </p:spPr>
        <p:txBody>
          <a:bodyPr lIns="0" rIns="0" tIns="0" bIns="0">
            <a:normAutofit/>
          </a:bodyPr>
          <a:p>
            <a:endParaRPr b="0" lang="zh-TW" sz="3200" spc="-1" strike="noStrike">
              <a:solidFill>
                <a:srgbClr val="000000"/>
              </a:solidFill>
              <a:latin typeface="Calibri"/>
            </a:endParaRPr>
          </a:p>
        </p:txBody>
      </p:sp>
      <p:sp>
        <p:nvSpPr>
          <p:cNvPr id="21" name="PlaceHolder 3"/>
          <p:cNvSpPr>
            <a:spLocks noGrp="1"/>
          </p:cNvSpPr>
          <p:nvPr>
            <p:ph type="body"/>
          </p:nvPr>
        </p:nvSpPr>
        <p:spPr>
          <a:xfrm>
            <a:off x="4674240" y="1600200"/>
            <a:ext cx="4015800" cy="2158560"/>
          </a:xfrm>
          <a:prstGeom prst="rect">
            <a:avLst/>
          </a:prstGeom>
        </p:spPr>
        <p:txBody>
          <a:bodyPr lIns="0" rIns="0" tIns="0" bIns="0">
            <a:normAutofit/>
          </a:bodyPr>
          <a:p>
            <a:endParaRPr b="0" lang="zh-TW" sz="3200" spc="-1" strike="noStrike">
              <a:solidFill>
                <a:srgbClr val="000000"/>
              </a:solidFill>
              <a:latin typeface="Calibri"/>
            </a:endParaRPr>
          </a:p>
        </p:txBody>
      </p:sp>
      <p:sp>
        <p:nvSpPr>
          <p:cNvPr id="22" name="PlaceHolder 4"/>
          <p:cNvSpPr>
            <a:spLocks noGrp="1"/>
          </p:cNvSpPr>
          <p:nvPr>
            <p:ph type="body"/>
          </p:nvPr>
        </p:nvSpPr>
        <p:spPr>
          <a:xfrm>
            <a:off x="4674240" y="3964320"/>
            <a:ext cx="4015800" cy="2158560"/>
          </a:xfrm>
          <a:prstGeom prst="rect">
            <a:avLst/>
          </a:prstGeom>
        </p:spPr>
        <p:txBody>
          <a:bodyPr lIns="0" rIns="0" tIns="0" bIns="0">
            <a:normAutofit/>
          </a:bodyPr>
          <a:p>
            <a:endParaRPr b="0" lang="zh-TW" sz="32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4680"/>
            <a:ext cx="8229240" cy="1142640"/>
          </a:xfrm>
          <a:prstGeom prst="rect">
            <a:avLst/>
          </a:prstGeom>
        </p:spPr>
        <p:txBody>
          <a:bodyPr lIns="0" rIns="0" tIns="0" bIns="0" anchor="ctr">
            <a:spAutoFit/>
          </a:bodyPr>
          <a:p>
            <a:endParaRPr b="0" lang="zh-TW" sz="1800" spc="-1" strike="noStrike">
              <a:solidFill>
                <a:srgbClr val="000000"/>
              </a:solidFill>
              <a:latin typeface="Calibri"/>
            </a:endParaRPr>
          </a:p>
        </p:txBody>
      </p:sp>
      <p:sp>
        <p:nvSpPr>
          <p:cNvPr id="24" name="PlaceHolder 2"/>
          <p:cNvSpPr>
            <a:spLocks noGrp="1"/>
          </p:cNvSpPr>
          <p:nvPr>
            <p:ph type="body"/>
          </p:nvPr>
        </p:nvSpPr>
        <p:spPr>
          <a:xfrm>
            <a:off x="457200" y="1600200"/>
            <a:ext cx="4015800" cy="2158560"/>
          </a:xfrm>
          <a:prstGeom prst="rect">
            <a:avLst/>
          </a:prstGeom>
        </p:spPr>
        <p:txBody>
          <a:bodyPr lIns="0" rIns="0" tIns="0" bIns="0">
            <a:normAutofit/>
          </a:bodyPr>
          <a:p>
            <a:endParaRPr b="0" lang="zh-TW" sz="3200" spc="-1" strike="noStrike">
              <a:solidFill>
                <a:srgbClr val="000000"/>
              </a:solidFill>
              <a:latin typeface="Calibri"/>
            </a:endParaRPr>
          </a:p>
        </p:txBody>
      </p:sp>
      <p:sp>
        <p:nvSpPr>
          <p:cNvPr id="25" name="PlaceHolder 3"/>
          <p:cNvSpPr>
            <a:spLocks noGrp="1"/>
          </p:cNvSpPr>
          <p:nvPr>
            <p:ph type="body"/>
          </p:nvPr>
        </p:nvSpPr>
        <p:spPr>
          <a:xfrm>
            <a:off x="4674240" y="1600200"/>
            <a:ext cx="4015800" cy="2158560"/>
          </a:xfrm>
          <a:prstGeom prst="rect">
            <a:avLst/>
          </a:prstGeom>
        </p:spPr>
        <p:txBody>
          <a:bodyPr lIns="0" rIns="0" tIns="0" bIns="0">
            <a:normAutofit/>
          </a:bodyPr>
          <a:p>
            <a:endParaRPr b="0" lang="zh-TW" sz="3200" spc="-1" strike="noStrike">
              <a:solidFill>
                <a:srgbClr val="000000"/>
              </a:solidFill>
              <a:latin typeface="Calibri"/>
            </a:endParaRPr>
          </a:p>
        </p:txBody>
      </p:sp>
      <p:sp>
        <p:nvSpPr>
          <p:cNvPr id="26" name="PlaceHolder 4"/>
          <p:cNvSpPr>
            <a:spLocks noGrp="1"/>
          </p:cNvSpPr>
          <p:nvPr>
            <p:ph type="body"/>
          </p:nvPr>
        </p:nvSpPr>
        <p:spPr>
          <a:xfrm>
            <a:off x="457200" y="3964320"/>
            <a:ext cx="8229240" cy="2158560"/>
          </a:xfrm>
          <a:prstGeom prst="rect">
            <a:avLst/>
          </a:prstGeom>
        </p:spPr>
        <p:txBody>
          <a:bodyPr lIns="0" rIns="0" tIns="0" bIns="0">
            <a:normAutofit/>
          </a:bodyPr>
          <a:p>
            <a:endParaRPr b="0" lang="zh-TW" sz="32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jpe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0" name="圖片 6" descr="pp_w1.jpg"/>
          <p:cNvPicPr/>
          <p:nvPr/>
        </p:nvPicPr>
        <p:blipFill>
          <a:blip r:embed="rId2"/>
          <a:stretch/>
        </p:blipFill>
        <p:spPr>
          <a:xfrm>
            <a:off x="0" y="6525360"/>
            <a:ext cx="9143640" cy="332280"/>
          </a:xfrm>
          <a:prstGeom prst="rect">
            <a:avLst/>
          </a:prstGeom>
          <a:ln>
            <a:noFill/>
          </a:ln>
        </p:spPr>
      </p:pic>
      <p:sp>
        <p:nvSpPr>
          <p:cNvPr id="1" name="PlaceHolder 1"/>
          <p:cNvSpPr>
            <a:spLocks noGrp="1"/>
          </p:cNvSpPr>
          <p:nvPr>
            <p:ph type="title"/>
          </p:nvPr>
        </p:nvSpPr>
        <p:spPr>
          <a:xfrm>
            <a:off x="685800" y="2130480"/>
            <a:ext cx="7772040" cy="1469520"/>
          </a:xfrm>
          <a:prstGeom prst="rect">
            <a:avLst/>
          </a:prstGeom>
        </p:spPr>
        <p:txBody>
          <a:bodyPr anchor="ctr">
            <a:noAutofit/>
          </a:bodyPr>
          <a:p>
            <a:pPr algn="ctr">
              <a:lnSpc>
                <a:spcPct val="100000"/>
              </a:lnSpc>
            </a:pPr>
            <a:r>
              <a:rPr b="0" lang="zh-TW" sz="4400" spc="-1" strike="noStrike">
                <a:solidFill>
                  <a:srgbClr val="000000"/>
                </a:solidFill>
                <a:latin typeface="Calibri"/>
              </a:rPr>
              <a:t>按一下以編輯母片標題樣式</a:t>
            </a:r>
            <a:endParaRPr b="0" lang="zh-TW" sz="4400" spc="-1" strike="noStrike">
              <a:solidFill>
                <a:srgbClr val="000000"/>
              </a:solidFill>
              <a:latin typeface="Calibri"/>
            </a:endParaRPr>
          </a:p>
        </p:txBody>
      </p:sp>
      <p:sp>
        <p:nvSpPr>
          <p:cNvPr id="2" name="PlaceHolder 2"/>
          <p:cNvSpPr>
            <a:spLocks noGrp="1"/>
          </p:cNvSpPr>
          <p:nvPr>
            <p:ph type="dt"/>
          </p:nvPr>
        </p:nvSpPr>
        <p:spPr>
          <a:xfrm>
            <a:off x="457200" y="6356520"/>
            <a:ext cx="2133360" cy="364680"/>
          </a:xfrm>
          <a:prstGeom prst="rect">
            <a:avLst/>
          </a:prstGeom>
        </p:spPr>
        <p:txBody>
          <a:bodyPr anchor="ctr">
            <a:noAutofit/>
          </a:bodyPr>
          <a:p>
            <a:pPr>
              <a:lnSpc>
                <a:spcPct val="100000"/>
              </a:lnSpc>
            </a:pPr>
            <a:fld id="{0F709F2D-8AF6-4C0E-9BEE-C933A9CBECAA}" type="datetime">
              <a:rPr b="0" lang="en-US" sz="1200" spc="-1" strike="noStrike">
                <a:solidFill>
                  <a:srgbClr val="8b8b8b"/>
                </a:solidFill>
                <a:latin typeface="Calibri"/>
              </a:rPr>
              <a:t>10/24/19</a:t>
            </a:fld>
            <a:endParaRPr b="0" lang="en-US" sz="1200" spc="-1" strike="noStrike">
              <a:latin typeface="Times New Roman"/>
            </a:endParaRPr>
          </a:p>
        </p:txBody>
      </p:sp>
      <p:sp>
        <p:nvSpPr>
          <p:cNvPr id="3" name="PlaceHolder 3"/>
          <p:cNvSpPr>
            <a:spLocks noGrp="1"/>
          </p:cNvSpPr>
          <p:nvPr>
            <p:ph type="ftr"/>
          </p:nvPr>
        </p:nvSpPr>
        <p:spPr>
          <a:xfrm>
            <a:off x="3124080" y="6356520"/>
            <a:ext cx="2895120" cy="364680"/>
          </a:xfrm>
          <a:prstGeom prst="rect">
            <a:avLst/>
          </a:prstGeom>
        </p:spPr>
        <p:txBody>
          <a:bodyPr anchor="ctr">
            <a:noAutofit/>
          </a:bodyPr>
          <a:p>
            <a:endParaRPr b="0" lang="en-US" sz="2400" spc="-1" strike="noStrike">
              <a:latin typeface="Times New Roman"/>
            </a:endParaRPr>
          </a:p>
        </p:txBody>
      </p:sp>
      <p:sp>
        <p:nvSpPr>
          <p:cNvPr id="4" name="PlaceHolder 4"/>
          <p:cNvSpPr>
            <a:spLocks noGrp="1"/>
          </p:cNvSpPr>
          <p:nvPr>
            <p:ph type="sldNum"/>
          </p:nvPr>
        </p:nvSpPr>
        <p:spPr>
          <a:xfrm>
            <a:off x="6553080" y="6356520"/>
            <a:ext cx="2133360" cy="364680"/>
          </a:xfrm>
          <a:prstGeom prst="rect">
            <a:avLst/>
          </a:prstGeom>
        </p:spPr>
        <p:txBody>
          <a:bodyPr anchor="ctr">
            <a:noAutofit/>
          </a:bodyPr>
          <a:p>
            <a:pPr algn="r">
              <a:lnSpc>
                <a:spcPct val="100000"/>
              </a:lnSpc>
            </a:pPr>
            <a:fld id="{48561864-A650-46A1-BACA-7BF8912D4A37}" type="slidenum">
              <a:rPr b="0" lang="en-US" sz="1200" spc="-1" strike="noStrike">
                <a:solidFill>
                  <a:srgbClr val="8b8b8b"/>
                </a:solidFill>
                <a:latin typeface="Calibri"/>
              </a:rPr>
              <a:t>&lt;編號&gt;</a:t>
            </a:fld>
            <a:endParaRPr b="0" lang="en-US" sz="1200" spc="-1" strike="noStrike">
              <a:latin typeface="Times New Roman"/>
            </a:endParaRPr>
          </a:p>
        </p:txBody>
      </p:sp>
      <p:sp>
        <p:nvSpPr>
          <p:cNvPr id="5" name="PlaceHolder 5"/>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zh-TW" sz="3200" spc="-1" strike="noStrike">
                <a:solidFill>
                  <a:srgbClr val="000000"/>
                </a:solidFill>
                <a:latin typeface="Calibri"/>
              </a:rPr>
              <a:t>請按這裡編輯大綱文字格式</a:t>
            </a:r>
            <a:endParaRPr b="0" lang="zh-TW" sz="32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zh-TW" sz="2400" spc="-1" strike="noStrike">
                <a:solidFill>
                  <a:srgbClr val="000000"/>
                </a:solidFill>
                <a:latin typeface="Calibri"/>
              </a:rPr>
              <a:t>第二個大綱層次</a:t>
            </a:r>
            <a:endParaRPr b="0" lang="zh-TW" sz="24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zh-TW" sz="2000" spc="-1" strike="noStrike">
                <a:solidFill>
                  <a:srgbClr val="000000"/>
                </a:solidFill>
                <a:latin typeface="Calibri"/>
              </a:rPr>
              <a:t>第三個大綱層次</a:t>
            </a:r>
            <a:endParaRPr b="0" lang="zh-TW" sz="20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zh-TW" sz="2000" spc="-1" strike="noStrike">
                <a:solidFill>
                  <a:srgbClr val="000000"/>
                </a:solidFill>
                <a:latin typeface="Calibri"/>
              </a:rPr>
              <a:t>第四個大綱層次</a:t>
            </a:r>
            <a:endParaRPr b="0" lang="zh-TW" sz="20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zh-TW" sz="2000" spc="-1" strike="noStrike">
                <a:solidFill>
                  <a:srgbClr val="000000"/>
                </a:solidFill>
                <a:latin typeface="Calibri"/>
              </a:rPr>
              <a:t>第五個大綱層次</a:t>
            </a:r>
            <a:endParaRPr b="0" lang="zh-TW"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zh-TW" sz="2000" spc="-1" strike="noStrike">
                <a:solidFill>
                  <a:srgbClr val="000000"/>
                </a:solidFill>
                <a:latin typeface="Calibri"/>
              </a:rPr>
              <a:t>第六個大綱層次</a:t>
            </a:r>
            <a:endParaRPr b="0" lang="zh-TW"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zh-TW" sz="2000" spc="-1" strike="noStrike">
                <a:solidFill>
                  <a:srgbClr val="000000"/>
                </a:solidFill>
                <a:latin typeface="Calibri"/>
              </a:rPr>
              <a:t>第七個大綱層次</a:t>
            </a:r>
            <a:endParaRPr b="0" lang="zh-TW"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pic>
        <p:nvPicPr>
          <p:cNvPr id="42" name="圖片 6" descr="pp_w1.jpg"/>
          <p:cNvPicPr/>
          <p:nvPr/>
        </p:nvPicPr>
        <p:blipFill>
          <a:blip r:embed="rId2"/>
          <a:stretch/>
        </p:blipFill>
        <p:spPr>
          <a:xfrm>
            <a:off x="0" y="6525360"/>
            <a:ext cx="9143640" cy="332280"/>
          </a:xfrm>
          <a:prstGeom prst="rect">
            <a:avLst/>
          </a:prstGeom>
          <a:ln>
            <a:noFill/>
          </a:ln>
        </p:spPr>
      </p:pic>
      <p:sp>
        <p:nvSpPr>
          <p:cNvPr id="43" name="PlaceHolder 1"/>
          <p:cNvSpPr>
            <a:spLocks noGrp="1"/>
          </p:cNvSpPr>
          <p:nvPr>
            <p:ph type="title"/>
          </p:nvPr>
        </p:nvSpPr>
        <p:spPr>
          <a:xfrm>
            <a:off x="457200" y="274680"/>
            <a:ext cx="8229240" cy="1142640"/>
          </a:xfrm>
          <a:prstGeom prst="rect">
            <a:avLst/>
          </a:prstGeom>
        </p:spPr>
        <p:txBody>
          <a:bodyPr anchor="ctr">
            <a:noAutofit/>
          </a:bodyPr>
          <a:p>
            <a:pPr algn="ctr">
              <a:lnSpc>
                <a:spcPct val="100000"/>
              </a:lnSpc>
            </a:pPr>
            <a:r>
              <a:rPr b="0" lang="zh-TW" sz="4400" spc="-1" strike="noStrike">
                <a:solidFill>
                  <a:srgbClr val="000000"/>
                </a:solidFill>
                <a:latin typeface="Calibri"/>
              </a:rPr>
              <a:t>按一下以編輯母片標題樣式</a:t>
            </a:r>
            <a:endParaRPr b="0" lang="zh-TW" sz="4400" spc="-1" strike="noStrike">
              <a:solidFill>
                <a:srgbClr val="000000"/>
              </a:solidFill>
              <a:latin typeface="Calibri"/>
            </a:endParaRPr>
          </a:p>
        </p:txBody>
      </p:sp>
      <p:sp>
        <p:nvSpPr>
          <p:cNvPr id="44" name="PlaceHolder 2"/>
          <p:cNvSpPr>
            <a:spLocks noGrp="1"/>
          </p:cNvSpPr>
          <p:nvPr>
            <p:ph type="body"/>
          </p:nvPr>
        </p:nvSpPr>
        <p:spPr>
          <a:xfrm>
            <a:off x="457200" y="1600200"/>
            <a:ext cx="8229240" cy="4525560"/>
          </a:xfrm>
          <a:prstGeom prst="rect">
            <a:avLst/>
          </a:prstGeom>
        </p:spPr>
        <p:txBody>
          <a:bodyPr>
            <a:noAutofit/>
          </a:bodyPr>
          <a:p>
            <a:pPr marL="343080" indent="-342720">
              <a:lnSpc>
                <a:spcPct val="100000"/>
              </a:lnSpc>
              <a:spcBef>
                <a:spcPts val="641"/>
              </a:spcBef>
              <a:buClr>
                <a:srgbClr val="000000"/>
              </a:buClr>
              <a:buFont typeface="Arial"/>
              <a:buChar char="•"/>
            </a:pPr>
            <a:r>
              <a:rPr b="0" lang="zh-TW" sz="3200" spc="-1" strike="noStrike">
                <a:solidFill>
                  <a:srgbClr val="000000"/>
                </a:solidFill>
                <a:latin typeface="Calibri"/>
              </a:rPr>
              <a:t>按一下以編輯母片文字樣式</a:t>
            </a:r>
            <a:endParaRPr b="0" lang="zh-TW"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zh-TW" sz="2800" spc="-1" strike="noStrike">
                <a:solidFill>
                  <a:srgbClr val="000000"/>
                </a:solidFill>
                <a:latin typeface="Calibri"/>
              </a:rPr>
              <a:t>第二層</a:t>
            </a:r>
            <a:endParaRPr b="0" lang="zh-TW" sz="2800" spc="-1" strike="noStrike">
              <a:solidFill>
                <a:srgbClr val="000000"/>
              </a:solidFill>
              <a:latin typeface="Calibri"/>
            </a:endParaRPr>
          </a:p>
          <a:p>
            <a:pPr lvl="2" marL="1143000" indent="-228240">
              <a:lnSpc>
                <a:spcPct val="100000"/>
              </a:lnSpc>
              <a:spcBef>
                <a:spcPts val="479"/>
              </a:spcBef>
              <a:buClr>
                <a:srgbClr val="000000"/>
              </a:buClr>
              <a:buFont typeface="Arial"/>
              <a:buChar char="•"/>
            </a:pPr>
            <a:r>
              <a:rPr b="0" lang="zh-TW" sz="2400" spc="-1" strike="noStrike">
                <a:solidFill>
                  <a:srgbClr val="000000"/>
                </a:solidFill>
                <a:latin typeface="Calibri"/>
              </a:rPr>
              <a:t>第三層</a:t>
            </a:r>
            <a:endParaRPr b="0" lang="zh-TW" sz="2400" spc="-1" strike="noStrike">
              <a:solidFill>
                <a:srgbClr val="000000"/>
              </a:solidFill>
              <a:latin typeface="Calibri"/>
            </a:endParaRPr>
          </a:p>
          <a:p>
            <a:pPr lvl="3" marL="1600200" indent="-228240">
              <a:lnSpc>
                <a:spcPct val="100000"/>
              </a:lnSpc>
              <a:spcBef>
                <a:spcPts val="400"/>
              </a:spcBef>
              <a:buClr>
                <a:srgbClr val="000000"/>
              </a:buClr>
              <a:buFont typeface="Arial"/>
              <a:buChar char="–"/>
            </a:pPr>
            <a:r>
              <a:rPr b="0" lang="zh-TW" sz="2000" spc="-1" strike="noStrike">
                <a:solidFill>
                  <a:srgbClr val="000000"/>
                </a:solidFill>
                <a:latin typeface="Calibri"/>
              </a:rPr>
              <a:t>第四層</a:t>
            </a:r>
            <a:endParaRPr b="0" lang="zh-TW" sz="2000" spc="-1" strike="noStrike">
              <a:solidFill>
                <a:srgbClr val="000000"/>
              </a:solidFill>
              <a:latin typeface="Calibri"/>
            </a:endParaRPr>
          </a:p>
          <a:p>
            <a:pPr lvl="4" marL="2057400" indent="-228240">
              <a:lnSpc>
                <a:spcPct val="100000"/>
              </a:lnSpc>
              <a:spcBef>
                <a:spcPts val="400"/>
              </a:spcBef>
              <a:buClr>
                <a:srgbClr val="000000"/>
              </a:buClr>
              <a:buFont typeface="Arial"/>
              <a:buChar char="»"/>
            </a:pPr>
            <a:r>
              <a:rPr b="0" lang="zh-TW" sz="2000" spc="-1" strike="noStrike">
                <a:solidFill>
                  <a:srgbClr val="000000"/>
                </a:solidFill>
                <a:latin typeface="Calibri"/>
              </a:rPr>
              <a:t>第五層</a:t>
            </a:r>
            <a:endParaRPr b="0" lang="zh-TW" sz="2000" spc="-1" strike="noStrike">
              <a:solidFill>
                <a:srgbClr val="000000"/>
              </a:solidFill>
              <a:latin typeface="Calibri"/>
            </a:endParaRPr>
          </a:p>
        </p:txBody>
      </p:sp>
      <p:sp>
        <p:nvSpPr>
          <p:cNvPr id="45" name="PlaceHolder 3"/>
          <p:cNvSpPr>
            <a:spLocks noGrp="1"/>
          </p:cNvSpPr>
          <p:nvPr>
            <p:ph type="dt"/>
          </p:nvPr>
        </p:nvSpPr>
        <p:spPr>
          <a:xfrm>
            <a:off x="457200" y="6356520"/>
            <a:ext cx="2133360" cy="364680"/>
          </a:xfrm>
          <a:prstGeom prst="rect">
            <a:avLst/>
          </a:prstGeom>
        </p:spPr>
        <p:txBody>
          <a:bodyPr anchor="ctr">
            <a:noAutofit/>
          </a:bodyPr>
          <a:p>
            <a:pPr>
              <a:lnSpc>
                <a:spcPct val="100000"/>
              </a:lnSpc>
            </a:pPr>
            <a:fld id="{C36AE58A-E991-4FAA-A6CA-7F97EB078293}" type="datetime">
              <a:rPr b="0" lang="en-US" sz="1200" spc="-1" strike="noStrike">
                <a:solidFill>
                  <a:srgbClr val="8b8b8b"/>
                </a:solidFill>
                <a:latin typeface="Calibri"/>
              </a:rPr>
              <a:t>10/24/19</a:t>
            </a:fld>
            <a:endParaRPr b="0" lang="en-US" sz="1200" spc="-1" strike="noStrike">
              <a:latin typeface="Times New Roman"/>
            </a:endParaRPr>
          </a:p>
        </p:txBody>
      </p:sp>
      <p:sp>
        <p:nvSpPr>
          <p:cNvPr id="46" name="PlaceHolder 4"/>
          <p:cNvSpPr>
            <a:spLocks noGrp="1"/>
          </p:cNvSpPr>
          <p:nvPr>
            <p:ph type="ftr"/>
          </p:nvPr>
        </p:nvSpPr>
        <p:spPr>
          <a:xfrm>
            <a:off x="3124080" y="6356520"/>
            <a:ext cx="2895120" cy="364680"/>
          </a:xfrm>
          <a:prstGeom prst="rect">
            <a:avLst/>
          </a:prstGeom>
        </p:spPr>
        <p:txBody>
          <a:bodyPr anchor="ctr">
            <a:noAutofit/>
          </a:bodyPr>
          <a:p>
            <a:endParaRPr b="0" lang="en-US" sz="2400" spc="-1" strike="noStrike">
              <a:latin typeface="Times New Roman"/>
            </a:endParaRPr>
          </a:p>
        </p:txBody>
      </p:sp>
      <p:sp>
        <p:nvSpPr>
          <p:cNvPr id="47" name="PlaceHolder 5"/>
          <p:cNvSpPr>
            <a:spLocks noGrp="1"/>
          </p:cNvSpPr>
          <p:nvPr>
            <p:ph type="sldNum"/>
          </p:nvPr>
        </p:nvSpPr>
        <p:spPr>
          <a:xfrm>
            <a:off x="6553080" y="6356520"/>
            <a:ext cx="2133360" cy="364680"/>
          </a:xfrm>
          <a:prstGeom prst="rect">
            <a:avLst/>
          </a:prstGeom>
        </p:spPr>
        <p:txBody>
          <a:bodyPr anchor="ctr">
            <a:noAutofit/>
          </a:bodyPr>
          <a:p>
            <a:pPr algn="r">
              <a:lnSpc>
                <a:spcPct val="100000"/>
              </a:lnSpc>
            </a:pPr>
            <a:fld id="{D94CE8AC-6D1F-4C2B-9372-89E088588668}" type="slidenum">
              <a:rPr b="0" lang="en-US" sz="1200" spc="-1" strike="noStrike">
                <a:solidFill>
                  <a:srgbClr val="8b8b8b"/>
                </a:solidFill>
                <a:latin typeface="Calibri"/>
              </a:rPr>
              <a:t>&lt;編號&gt;</a:t>
            </a:fld>
            <a:endParaRPr b="0" lang="en-US"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image" Target="../media/image7.png"/><Relationship Id="rId3"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hyperlink" Target="mailto:help@ublink.org" TargetMode="External"/><Relationship Id="rId2" Type="http://schemas.openxmlformats.org/officeDocument/2006/relationships/hyperlink" Target="mailto:help@farich.com.tw" TargetMode="External"/><Relationship Id="rId3" Type="http://schemas.openxmlformats.org/officeDocument/2006/relationships/hyperlink" Target="mailto:kshelp@ublink.org" TargetMode="External"/><Relationship Id="rId4"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TextShape 1"/>
          <p:cNvSpPr txBox="1"/>
          <p:nvPr/>
        </p:nvSpPr>
        <p:spPr>
          <a:xfrm>
            <a:off x="685800" y="2130480"/>
            <a:ext cx="7772040" cy="1469520"/>
          </a:xfrm>
          <a:prstGeom prst="rect">
            <a:avLst/>
          </a:prstGeom>
          <a:noFill/>
          <a:ln>
            <a:noFill/>
          </a:ln>
        </p:spPr>
        <p:txBody>
          <a:bodyPr anchor="ctr">
            <a:noAutofit/>
          </a:bodyPr>
          <a:p>
            <a:pPr algn="ctr">
              <a:lnSpc>
                <a:spcPct val="100000"/>
              </a:lnSpc>
            </a:pPr>
            <a:r>
              <a:rPr b="0" lang="zh-TW" sz="4400" spc="-1" strike="noStrike">
                <a:solidFill>
                  <a:srgbClr val="000000"/>
                </a:solidFill>
                <a:latin typeface="Calibri"/>
              </a:rPr>
              <a:t>LAN-DNS</a:t>
            </a:r>
            <a:r>
              <a:rPr b="0" lang="zh-TW" sz="4400" spc="-1" strike="noStrike">
                <a:solidFill>
                  <a:srgbClr val="000000"/>
                </a:solidFill>
                <a:latin typeface="Calibri"/>
              </a:rPr>
              <a:t>應用範例</a:t>
            </a:r>
            <a:endParaRPr b="0" lang="zh-TW" sz="4400" spc="-1" strike="noStrike">
              <a:solidFill>
                <a:srgbClr val="000000"/>
              </a:solidFill>
              <a:latin typeface="Calibri"/>
            </a:endParaRPr>
          </a:p>
        </p:txBody>
      </p:sp>
      <p:sp>
        <p:nvSpPr>
          <p:cNvPr id="85" name="TextShape 2"/>
          <p:cNvSpPr txBox="1"/>
          <p:nvPr/>
        </p:nvSpPr>
        <p:spPr>
          <a:xfrm>
            <a:off x="1371600" y="3886200"/>
            <a:ext cx="6400440" cy="1752120"/>
          </a:xfrm>
          <a:prstGeom prst="rect">
            <a:avLst/>
          </a:prstGeom>
          <a:noFill/>
          <a:ln>
            <a:noFill/>
          </a:ln>
        </p:spPr>
        <p:txBody>
          <a:bodyPr>
            <a:noAutofit/>
          </a:bodyPr>
          <a:p>
            <a:pPr algn="ctr">
              <a:lnSpc>
                <a:spcPct val="100000"/>
              </a:lnSpc>
              <a:spcBef>
                <a:spcPts val="641"/>
              </a:spcBef>
            </a:pPr>
            <a:r>
              <a:rPr b="0" lang="en-US" sz="3200" spc="-1" strike="noStrike">
                <a:solidFill>
                  <a:srgbClr val="8b8b8b"/>
                </a:solidFill>
                <a:latin typeface="Calibri"/>
              </a:rPr>
              <a:t>UBLink.org</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TextShape 1"/>
          <p:cNvSpPr txBox="1"/>
          <p:nvPr/>
        </p:nvSpPr>
        <p:spPr>
          <a:xfrm>
            <a:off x="576000" y="216000"/>
            <a:ext cx="7772040" cy="1469520"/>
          </a:xfrm>
          <a:prstGeom prst="rect">
            <a:avLst/>
          </a:prstGeom>
          <a:noFill/>
          <a:ln>
            <a:noFill/>
          </a:ln>
        </p:spPr>
        <p:txBody>
          <a:bodyPr lIns="0" rIns="0" tIns="0" bIns="0" anchor="ctr">
            <a:spAutoFit/>
          </a:bodyPr>
          <a:p>
            <a:r>
              <a:rPr b="0" lang="zh-TW" sz="1800" spc="-1" strike="noStrike">
                <a:solidFill>
                  <a:srgbClr val="000000"/>
                </a:solidFill>
                <a:latin typeface="Calibri"/>
              </a:rPr>
              <a:t>LAN-DNS</a:t>
            </a:r>
            <a:r>
              <a:rPr b="0" lang="zh-TW" sz="1800" spc="-1" strike="noStrike">
                <a:solidFill>
                  <a:srgbClr val="000000"/>
                </a:solidFill>
                <a:latin typeface="Calibri"/>
              </a:rPr>
              <a:t>應用出於使用需求</a:t>
            </a:r>
            <a:endParaRPr b="0" lang="zh-TW" sz="1800" spc="-1" strike="noStrike">
              <a:solidFill>
                <a:srgbClr val="000000"/>
              </a:solidFill>
              <a:latin typeface="Calibri"/>
            </a:endParaRPr>
          </a:p>
        </p:txBody>
      </p:sp>
      <p:sp>
        <p:nvSpPr>
          <p:cNvPr id="87" name="TextShape 2"/>
          <p:cNvSpPr txBox="1"/>
          <p:nvPr/>
        </p:nvSpPr>
        <p:spPr>
          <a:xfrm>
            <a:off x="482760" y="1926720"/>
            <a:ext cx="8229240" cy="3977280"/>
          </a:xfrm>
          <a:prstGeom prst="rect">
            <a:avLst/>
          </a:prstGeom>
          <a:noFill/>
          <a:ln>
            <a:noFill/>
          </a:ln>
        </p:spPr>
        <p:txBody>
          <a:bodyPr lIns="0" rIns="0" tIns="0" bIns="0">
            <a:normAutofit fontScale="69000"/>
          </a:bodyPr>
          <a:p>
            <a:pPr marL="432000" indent="-324000">
              <a:spcBef>
                <a:spcPts val="1417"/>
              </a:spcBef>
              <a:buClr>
                <a:srgbClr val="000000"/>
              </a:buClr>
              <a:buSzPct val="45000"/>
              <a:buFont typeface="Wingdings" charset="2"/>
              <a:buChar char=""/>
            </a:pPr>
            <a:r>
              <a:rPr b="0" lang="zh-TW" sz="3200" spc="-1" strike="noStrike">
                <a:solidFill>
                  <a:srgbClr val="000000"/>
                </a:solidFill>
                <a:latin typeface="Calibri"/>
              </a:rPr>
              <a:t>由於架站主機安全性的原因</a:t>
            </a:r>
            <a:r>
              <a:rPr b="0" lang="zh-TW" sz="3200" spc="-1" strike="noStrike">
                <a:solidFill>
                  <a:srgbClr val="000000"/>
                </a:solidFill>
                <a:latin typeface="Calibri"/>
              </a:rPr>
              <a:t>,</a:t>
            </a:r>
            <a:r>
              <a:rPr b="0" lang="zh-TW" sz="3200" spc="-1" strike="noStrike">
                <a:solidFill>
                  <a:srgbClr val="000000"/>
                </a:solidFill>
                <a:latin typeface="Calibri"/>
              </a:rPr>
              <a:t>主機通常因安全性都建制於防火牆內。人員於使用上會進進出出有時在外部有時又會進到內部，但又想減少防火牆上封包處理的流量，增加網路連線效能。在公司內部時如果能直接連到主機不用經過防火牆轉一圈再連回主機，但又不想改使用者端的設定和使用習慣，那</a:t>
            </a:r>
            <a:r>
              <a:rPr b="0" lang="zh-TW" sz="3200" spc="-1" strike="noStrike">
                <a:solidFill>
                  <a:srgbClr val="000000"/>
                </a:solidFill>
                <a:latin typeface="Calibri"/>
              </a:rPr>
              <a:t>LAN-DNS</a:t>
            </a:r>
            <a:r>
              <a:rPr b="0" lang="zh-TW" sz="3200" spc="-1" strike="noStrike">
                <a:solidFill>
                  <a:srgbClr val="000000"/>
                </a:solidFill>
                <a:latin typeface="Calibri"/>
              </a:rPr>
              <a:t>應用是可以好好的來理解一下。</a:t>
            </a:r>
            <a:endParaRPr b="0" lang="zh-TW" sz="3200" spc="-1" strike="noStrike">
              <a:solidFill>
                <a:srgbClr val="000000"/>
              </a:solidFill>
              <a:latin typeface="Calibri"/>
            </a:endParaRPr>
          </a:p>
          <a:p>
            <a:pPr marL="432000" indent="-324000">
              <a:spcBef>
                <a:spcPts val="1417"/>
              </a:spcBef>
              <a:buClr>
                <a:srgbClr val="000000"/>
              </a:buClr>
              <a:buSzPct val="45000"/>
              <a:buFont typeface="Wingdings" charset="2"/>
              <a:buChar char=""/>
            </a:pPr>
            <a:r>
              <a:rPr b="0" lang="zh-TW" sz="3200" spc="-1" strike="noStrike">
                <a:solidFill>
                  <a:srgbClr val="000000"/>
                </a:solidFill>
                <a:latin typeface="Calibri"/>
              </a:rPr>
              <a:t>另外也可以設定上不給連的網站</a:t>
            </a:r>
            <a:r>
              <a:rPr b="0" lang="zh-TW" sz="3200" spc="-1" strike="noStrike">
                <a:solidFill>
                  <a:srgbClr val="000000"/>
                </a:solidFill>
                <a:latin typeface="Calibri"/>
              </a:rPr>
              <a:t>....</a:t>
            </a:r>
            <a:endParaRPr b="0" lang="zh-TW" sz="3200" spc="-1" strike="noStrike">
              <a:solidFill>
                <a:srgbClr val="000000"/>
              </a:solidFill>
              <a:latin typeface="Calibri"/>
            </a:endParaRPr>
          </a:p>
          <a:p>
            <a:pPr marL="432000" indent="-324000">
              <a:spcBef>
                <a:spcPts val="1417"/>
              </a:spcBef>
              <a:buClr>
                <a:srgbClr val="000000"/>
              </a:buClr>
              <a:buSzPct val="45000"/>
              <a:buFont typeface="Wingdings" charset="2"/>
              <a:buChar char=""/>
            </a:pPr>
            <a:endParaRPr b="0" lang="zh-TW"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TextShape 1"/>
          <p:cNvSpPr txBox="1"/>
          <p:nvPr/>
        </p:nvSpPr>
        <p:spPr>
          <a:xfrm>
            <a:off x="792000" y="402480"/>
            <a:ext cx="7772040" cy="1469520"/>
          </a:xfrm>
          <a:prstGeom prst="rect">
            <a:avLst/>
          </a:prstGeom>
          <a:noFill/>
          <a:ln>
            <a:noFill/>
          </a:ln>
        </p:spPr>
        <p:txBody>
          <a:bodyPr lIns="0" rIns="0" tIns="0" bIns="0" anchor="ctr">
            <a:spAutoFit/>
          </a:bodyPr>
          <a:p>
            <a:r>
              <a:rPr b="0" lang="zh-TW" sz="1800" spc="-1" strike="noStrike">
                <a:solidFill>
                  <a:srgbClr val="000000"/>
                </a:solidFill>
                <a:latin typeface="Calibri"/>
              </a:rPr>
              <a:t>VIGOR3900</a:t>
            </a:r>
            <a:r>
              <a:rPr b="0" lang="zh-TW" sz="1800" spc="-1" strike="noStrike">
                <a:solidFill>
                  <a:srgbClr val="000000"/>
                </a:solidFill>
                <a:latin typeface="Calibri"/>
              </a:rPr>
              <a:t>基本網路設定啟用</a:t>
            </a:r>
            <a:r>
              <a:rPr b="0" lang="zh-TW" sz="1800" spc="-1" strike="noStrike">
                <a:solidFill>
                  <a:srgbClr val="000000"/>
                </a:solidFill>
                <a:latin typeface="Calibri"/>
              </a:rPr>
              <a:t>DNS</a:t>
            </a:r>
            <a:r>
              <a:rPr b="0" lang="zh-TW" sz="1800" spc="-1" strike="noStrike">
                <a:solidFill>
                  <a:srgbClr val="000000"/>
                </a:solidFill>
                <a:latin typeface="Calibri"/>
              </a:rPr>
              <a:t>重導向</a:t>
            </a:r>
            <a:endParaRPr b="0" lang="zh-TW" sz="1800" spc="-1" strike="noStrike">
              <a:solidFill>
                <a:srgbClr val="000000"/>
              </a:solidFill>
              <a:latin typeface="Calibri"/>
            </a:endParaRPr>
          </a:p>
        </p:txBody>
      </p:sp>
      <p:pic>
        <p:nvPicPr>
          <p:cNvPr id="89" name="" descr=""/>
          <p:cNvPicPr/>
          <p:nvPr/>
        </p:nvPicPr>
        <p:blipFill>
          <a:blip r:embed="rId1"/>
          <a:stretch/>
        </p:blipFill>
        <p:spPr>
          <a:xfrm>
            <a:off x="216000" y="1404000"/>
            <a:ext cx="8712000" cy="4968000"/>
          </a:xfrm>
          <a:prstGeom prst="rect">
            <a:avLst/>
          </a:prstGeom>
          <a:ln>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TextShape 1"/>
          <p:cNvSpPr txBox="1"/>
          <p:nvPr/>
        </p:nvSpPr>
        <p:spPr>
          <a:xfrm>
            <a:off x="720000" y="144000"/>
            <a:ext cx="7772040" cy="1469520"/>
          </a:xfrm>
          <a:prstGeom prst="rect">
            <a:avLst/>
          </a:prstGeom>
          <a:noFill/>
          <a:ln>
            <a:noFill/>
          </a:ln>
        </p:spPr>
        <p:txBody>
          <a:bodyPr lIns="0" rIns="0" tIns="0" bIns="0" anchor="ctr">
            <a:spAutoFit/>
          </a:bodyPr>
          <a:p>
            <a:r>
              <a:rPr b="0" lang="zh-TW" sz="1800" spc="-1" strike="noStrike">
                <a:solidFill>
                  <a:srgbClr val="000000"/>
                </a:solidFill>
                <a:latin typeface="Calibri"/>
              </a:rPr>
              <a:t>設定要調整的網域資料和</a:t>
            </a:r>
            <a:r>
              <a:rPr b="0" lang="zh-TW" sz="1800" spc="-1" strike="noStrike">
                <a:solidFill>
                  <a:srgbClr val="000000"/>
                </a:solidFill>
                <a:latin typeface="Calibri"/>
              </a:rPr>
              <a:t>IP</a:t>
            </a:r>
            <a:endParaRPr b="0" lang="zh-TW" sz="1800" spc="-1" strike="noStrike">
              <a:solidFill>
                <a:srgbClr val="000000"/>
              </a:solidFill>
              <a:latin typeface="Calibri"/>
            </a:endParaRPr>
          </a:p>
        </p:txBody>
      </p:sp>
      <p:pic>
        <p:nvPicPr>
          <p:cNvPr id="91" name="" descr=""/>
          <p:cNvPicPr/>
          <p:nvPr/>
        </p:nvPicPr>
        <p:blipFill>
          <a:blip r:embed="rId1"/>
          <a:stretch/>
        </p:blipFill>
        <p:spPr>
          <a:xfrm>
            <a:off x="102240" y="1548000"/>
            <a:ext cx="8969760" cy="4545000"/>
          </a:xfrm>
          <a:prstGeom prst="rect">
            <a:avLst/>
          </a:prstGeom>
          <a:ln>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TextShape 1"/>
          <p:cNvSpPr txBox="1"/>
          <p:nvPr/>
        </p:nvSpPr>
        <p:spPr>
          <a:xfrm>
            <a:off x="579960" y="144000"/>
            <a:ext cx="7772040" cy="1469520"/>
          </a:xfrm>
          <a:prstGeom prst="rect">
            <a:avLst/>
          </a:prstGeom>
          <a:noFill/>
          <a:ln>
            <a:noFill/>
          </a:ln>
        </p:spPr>
        <p:txBody>
          <a:bodyPr lIns="0" rIns="0" tIns="0" bIns="0" anchor="ctr">
            <a:spAutoFit/>
          </a:bodyPr>
          <a:p>
            <a:r>
              <a:rPr b="0" lang="zh-TW" sz="1800" spc="-1" strike="noStrike">
                <a:solidFill>
                  <a:srgbClr val="000000"/>
                </a:solidFill>
                <a:latin typeface="Calibri"/>
              </a:rPr>
              <a:t>設定修改的不給連線的網域</a:t>
            </a:r>
            <a:endParaRPr b="0" lang="zh-TW" sz="1800" spc="-1" strike="noStrike">
              <a:solidFill>
                <a:srgbClr val="000000"/>
              </a:solidFill>
              <a:latin typeface="Calibri"/>
            </a:endParaRPr>
          </a:p>
        </p:txBody>
      </p:sp>
      <p:pic>
        <p:nvPicPr>
          <p:cNvPr id="93" name="" descr=""/>
          <p:cNvPicPr/>
          <p:nvPr/>
        </p:nvPicPr>
        <p:blipFill>
          <a:blip r:embed="rId1"/>
          <a:stretch/>
        </p:blipFill>
        <p:spPr>
          <a:xfrm>
            <a:off x="174240" y="1485000"/>
            <a:ext cx="8753760" cy="4922640"/>
          </a:xfrm>
          <a:prstGeom prst="rect">
            <a:avLst/>
          </a:prstGeom>
          <a:ln>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TextShape 1"/>
          <p:cNvSpPr txBox="1"/>
          <p:nvPr/>
        </p:nvSpPr>
        <p:spPr>
          <a:xfrm>
            <a:off x="651960" y="330480"/>
            <a:ext cx="7772040" cy="1469520"/>
          </a:xfrm>
          <a:prstGeom prst="rect">
            <a:avLst/>
          </a:prstGeom>
          <a:noFill/>
          <a:ln>
            <a:noFill/>
          </a:ln>
        </p:spPr>
        <p:txBody>
          <a:bodyPr lIns="0" rIns="0" tIns="0" bIns="0" anchor="ctr">
            <a:spAutoFit/>
          </a:bodyPr>
          <a:p>
            <a:r>
              <a:rPr b="0" lang="zh-TW" sz="1800" spc="-1" strike="noStrike">
                <a:solidFill>
                  <a:srgbClr val="000000"/>
                </a:solidFill>
                <a:latin typeface="Calibri"/>
              </a:rPr>
              <a:t>測試</a:t>
            </a:r>
            <a:endParaRPr b="0" lang="zh-TW" sz="1800" spc="-1" strike="noStrike">
              <a:solidFill>
                <a:srgbClr val="000000"/>
              </a:solidFill>
              <a:latin typeface="Calibri"/>
            </a:endParaRPr>
          </a:p>
        </p:txBody>
      </p:sp>
      <p:pic>
        <p:nvPicPr>
          <p:cNvPr id="95" name="" descr=""/>
          <p:cNvPicPr/>
          <p:nvPr/>
        </p:nvPicPr>
        <p:blipFill>
          <a:blip r:embed="rId1"/>
          <a:stretch/>
        </p:blipFill>
        <p:spPr>
          <a:xfrm>
            <a:off x="791280" y="1426320"/>
            <a:ext cx="3240720" cy="4765680"/>
          </a:xfrm>
          <a:prstGeom prst="rect">
            <a:avLst/>
          </a:prstGeom>
          <a:ln>
            <a:noFill/>
          </a:ln>
        </p:spPr>
      </p:pic>
      <p:pic>
        <p:nvPicPr>
          <p:cNvPr id="96" name="" descr=""/>
          <p:cNvPicPr/>
          <p:nvPr/>
        </p:nvPicPr>
        <p:blipFill>
          <a:blip r:embed="rId2"/>
          <a:stretch/>
        </p:blipFill>
        <p:spPr>
          <a:xfrm>
            <a:off x="4680000" y="1476000"/>
            <a:ext cx="3700080" cy="4644000"/>
          </a:xfrm>
          <a:prstGeom prst="rect">
            <a:avLst/>
          </a:prstGeom>
          <a:ln>
            <a:noFill/>
          </a:ln>
        </p:spPr>
      </p:pic>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zh-TW" sz="4400" spc="-1" strike="noStrike">
                <a:solidFill>
                  <a:srgbClr val="000000"/>
                </a:solidFill>
                <a:latin typeface="Calibri"/>
              </a:rPr>
              <a:t>The END</a:t>
            </a:r>
            <a:endParaRPr b="0" lang="zh-TW" sz="4400" spc="-1" strike="noStrike">
              <a:solidFill>
                <a:srgbClr val="000000"/>
              </a:solidFill>
              <a:latin typeface="Calibri"/>
            </a:endParaRPr>
          </a:p>
        </p:txBody>
      </p:sp>
      <p:sp>
        <p:nvSpPr>
          <p:cNvPr id="98" name="TextShape 2"/>
          <p:cNvSpPr txBox="1"/>
          <p:nvPr/>
        </p:nvSpPr>
        <p:spPr>
          <a:xfrm>
            <a:off x="457200" y="1143000"/>
            <a:ext cx="8229240" cy="4982760"/>
          </a:xfrm>
          <a:prstGeom prst="rect">
            <a:avLst/>
          </a:prstGeom>
          <a:noFill/>
          <a:ln>
            <a:noFill/>
          </a:ln>
        </p:spPr>
        <p:txBody>
          <a:bodyPr>
            <a:normAutofit fontScale="87000"/>
          </a:bodyPr>
          <a:p>
            <a:pPr marL="343080" indent="-342720">
              <a:lnSpc>
                <a:spcPct val="80000"/>
              </a:lnSpc>
              <a:spcBef>
                <a:spcPts val="479"/>
              </a:spcBef>
              <a:buClr>
                <a:srgbClr val="000000"/>
              </a:buClr>
              <a:buFont typeface="Arial"/>
              <a:buChar char="•"/>
            </a:pPr>
            <a:r>
              <a:rPr b="0" lang="zh-TW" sz="2400" spc="-1" strike="noStrike">
                <a:solidFill>
                  <a:srgbClr val="000000"/>
                </a:solidFill>
                <a:latin typeface="Calibri"/>
              </a:rPr>
              <a:t>感謝您 </a:t>
            </a:r>
            <a:r>
              <a:rPr b="0" lang="zh-TW" sz="2400" spc="-1" strike="noStrike">
                <a:solidFill>
                  <a:srgbClr val="000000"/>
                </a:solidFill>
                <a:latin typeface="Calibri"/>
              </a:rPr>
              <a:t>!!</a:t>
            </a:r>
            <a:endParaRPr b="0" lang="zh-TW" sz="2400" spc="-1" strike="noStrike">
              <a:solidFill>
                <a:srgbClr val="000000"/>
              </a:solidFill>
              <a:latin typeface="Calibri"/>
            </a:endParaRPr>
          </a:p>
          <a:p>
            <a:pPr marL="343080" indent="-342720">
              <a:lnSpc>
                <a:spcPct val="80000"/>
              </a:lnSpc>
              <a:spcBef>
                <a:spcPts val="479"/>
              </a:spcBef>
              <a:buClr>
                <a:srgbClr val="000000"/>
              </a:buClr>
              <a:buFont typeface="Arial"/>
              <a:buChar char="•"/>
            </a:pPr>
            <a:r>
              <a:rPr b="0" lang="zh-TW" sz="2400" spc="-1" strike="noStrike">
                <a:solidFill>
                  <a:srgbClr val="000000"/>
                </a:solidFill>
                <a:latin typeface="Calibri"/>
              </a:rPr>
              <a:t>如果您有任何的問題</a:t>
            </a:r>
            <a:endParaRPr b="0" lang="zh-TW" sz="2400" spc="-1" strike="noStrike">
              <a:solidFill>
                <a:srgbClr val="000000"/>
              </a:solidFill>
              <a:latin typeface="Calibri"/>
            </a:endParaRPr>
          </a:p>
          <a:p>
            <a:pPr marL="343080" indent="-342720">
              <a:lnSpc>
                <a:spcPct val="80000"/>
              </a:lnSpc>
              <a:spcBef>
                <a:spcPts val="479"/>
              </a:spcBef>
              <a:buClr>
                <a:srgbClr val="ff0000"/>
              </a:buClr>
              <a:buFont typeface="Arial"/>
              <a:buChar char="•"/>
            </a:pPr>
            <a:r>
              <a:rPr b="1" lang="zh-TW" sz="2400" spc="-1" strike="noStrike">
                <a:solidFill>
                  <a:srgbClr val="ff0000"/>
                </a:solidFill>
                <a:latin typeface="Calibri"/>
              </a:rPr>
              <a:t>單項產品詳細簡報請洽詢各區服務處</a:t>
            </a:r>
            <a:endParaRPr b="0" lang="zh-TW" sz="2400" spc="-1" strike="noStrike">
              <a:solidFill>
                <a:srgbClr val="000000"/>
              </a:solidFill>
              <a:latin typeface="Calibri"/>
            </a:endParaRPr>
          </a:p>
          <a:p>
            <a:pPr marL="343080" indent="-342720">
              <a:lnSpc>
                <a:spcPct val="80000"/>
              </a:lnSpc>
              <a:spcBef>
                <a:spcPts val="479"/>
              </a:spcBef>
              <a:buClr>
                <a:srgbClr val="000000"/>
              </a:buClr>
              <a:buFont typeface="Arial"/>
              <a:buChar char="•"/>
            </a:pPr>
            <a:r>
              <a:rPr b="0" lang="zh-TW" sz="2400" spc="-1" strike="noStrike">
                <a:solidFill>
                  <a:srgbClr val="000000"/>
                </a:solidFill>
                <a:latin typeface="Calibri"/>
              </a:rPr>
              <a:t>請洽</a:t>
            </a:r>
            <a:endParaRPr b="0" lang="zh-TW" sz="2400" spc="-1" strike="noStrike">
              <a:solidFill>
                <a:srgbClr val="000000"/>
              </a:solidFill>
              <a:latin typeface="Calibri"/>
            </a:endParaRPr>
          </a:p>
          <a:p>
            <a:pPr marL="343080" indent="-342720">
              <a:lnSpc>
                <a:spcPct val="80000"/>
              </a:lnSpc>
              <a:spcBef>
                <a:spcPts val="479"/>
              </a:spcBef>
              <a:buClr>
                <a:srgbClr val="000000"/>
              </a:buClr>
              <a:buFont typeface="Arial"/>
              <a:buChar char="•"/>
            </a:pPr>
            <a:r>
              <a:rPr b="0" lang="zh-TW" sz="2400" spc="-1" strike="noStrike">
                <a:solidFill>
                  <a:srgbClr val="000000"/>
                </a:solidFill>
                <a:latin typeface="Calibri"/>
              </a:rPr>
              <a:t>台中</a:t>
            </a:r>
            <a:r>
              <a:rPr b="0" lang="zh-TW" sz="2400" spc="-1" strike="noStrike">
                <a:solidFill>
                  <a:srgbClr val="000000"/>
                </a:solidFill>
                <a:latin typeface="Calibri"/>
              </a:rPr>
              <a:t>:</a:t>
            </a:r>
            <a:r>
              <a:rPr b="0" lang="zh-TW" sz="2400" spc="-1" strike="noStrike">
                <a:solidFill>
                  <a:srgbClr val="000000"/>
                </a:solidFill>
                <a:latin typeface="Calibri"/>
              </a:rPr>
              <a:t>裕笠科技股份有限公司</a:t>
            </a:r>
            <a:endParaRPr b="0" lang="zh-TW" sz="2400" spc="-1" strike="noStrike">
              <a:solidFill>
                <a:srgbClr val="000000"/>
              </a:solidFill>
              <a:latin typeface="Calibri"/>
            </a:endParaRPr>
          </a:p>
          <a:p>
            <a:pPr lvl="1" marL="743040" indent="-285480">
              <a:lnSpc>
                <a:spcPct val="80000"/>
              </a:lnSpc>
              <a:spcBef>
                <a:spcPts val="400"/>
              </a:spcBef>
              <a:buClr>
                <a:srgbClr val="000000"/>
              </a:buClr>
              <a:buFont typeface="Arial"/>
              <a:buChar char="–"/>
            </a:pPr>
            <a:r>
              <a:rPr b="0" lang="zh-TW" sz="2000" spc="-1" strike="noStrike">
                <a:solidFill>
                  <a:srgbClr val="000000"/>
                </a:solidFill>
                <a:latin typeface="Calibri"/>
              </a:rPr>
              <a:t>電話</a:t>
            </a:r>
            <a:r>
              <a:rPr b="0" lang="zh-TW" sz="2000" spc="-1" strike="noStrike">
                <a:solidFill>
                  <a:srgbClr val="000000"/>
                </a:solidFill>
                <a:latin typeface="Calibri"/>
              </a:rPr>
              <a:t>:04-2260-5121</a:t>
            </a:r>
            <a:endParaRPr b="0" lang="zh-TW" sz="2000" spc="-1" strike="noStrike">
              <a:solidFill>
                <a:srgbClr val="000000"/>
              </a:solidFill>
              <a:latin typeface="Calibri"/>
            </a:endParaRPr>
          </a:p>
          <a:p>
            <a:pPr lvl="1" marL="743040" indent="-285480">
              <a:lnSpc>
                <a:spcPct val="80000"/>
              </a:lnSpc>
              <a:spcBef>
                <a:spcPts val="400"/>
              </a:spcBef>
              <a:buClr>
                <a:srgbClr val="000000"/>
              </a:buClr>
              <a:buFont typeface="Arial"/>
              <a:buChar char="–"/>
            </a:pPr>
            <a:r>
              <a:rPr b="0" lang="zh-TW" sz="2000" spc="-1" strike="noStrike">
                <a:solidFill>
                  <a:srgbClr val="000000"/>
                </a:solidFill>
                <a:latin typeface="Calibri"/>
              </a:rPr>
              <a:t>傳真</a:t>
            </a:r>
            <a:r>
              <a:rPr b="0" lang="zh-TW" sz="2000" spc="-1" strike="noStrike">
                <a:solidFill>
                  <a:srgbClr val="000000"/>
                </a:solidFill>
                <a:latin typeface="Calibri"/>
              </a:rPr>
              <a:t>:04-2260-5770</a:t>
            </a:r>
            <a:endParaRPr b="0" lang="zh-TW" sz="2000" spc="-1" strike="noStrike">
              <a:solidFill>
                <a:srgbClr val="000000"/>
              </a:solidFill>
              <a:latin typeface="Calibri"/>
            </a:endParaRPr>
          </a:p>
          <a:p>
            <a:pPr lvl="1" marL="743040" indent="-285480">
              <a:lnSpc>
                <a:spcPct val="80000"/>
              </a:lnSpc>
              <a:spcBef>
                <a:spcPts val="400"/>
              </a:spcBef>
              <a:buClr>
                <a:srgbClr val="000000"/>
              </a:buClr>
              <a:buFont typeface="Arial"/>
              <a:buChar char="–"/>
            </a:pPr>
            <a:r>
              <a:rPr b="0" lang="zh-TW" sz="2000" spc="-1" strike="noStrike" u="sng">
                <a:solidFill>
                  <a:srgbClr val="0000ff"/>
                </a:solidFill>
                <a:uFillTx/>
                <a:latin typeface="Calibri"/>
                <a:hlinkClick r:id="rId1"/>
              </a:rPr>
              <a:t>help@ublink.org</a:t>
            </a:r>
            <a:endParaRPr b="0" lang="zh-TW" sz="2000" spc="-1" strike="noStrike">
              <a:solidFill>
                <a:srgbClr val="000000"/>
              </a:solidFill>
              <a:latin typeface="Calibri"/>
            </a:endParaRPr>
          </a:p>
          <a:p>
            <a:pPr marL="343080" indent="-342720">
              <a:lnSpc>
                <a:spcPct val="80000"/>
              </a:lnSpc>
              <a:spcBef>
                <a:spcPts val="479"/>
              </a:spcBef>
              <a:buClr>
                <a:srgbClr val="000000"/>
              </a:buClr>
              <a:buFont typeface="Arial"/>
              <a:buChar char="•"/>
            </a:pPr>
            <a:r>
              <a:rPr b="0" lang="zh-TW" sz="2400" spc="-1" strike="noStrike">
                <a:solidFill>
                  <a:srgbClr val="000000"/>
                </a:solidFill>
                <a:latin typeface="Calibri"/>
              </a:rPr>
              <a:t>台北</a:t>
            </a:r>
            <a:r>
              <a:rPr b="0" lang="zh-TW" sz="2400" spc="-1" strike="noStrike">
                <a:solidFill>
                  <a:srgbClr val="000000"/>
                </a:solidFill>
                <a:latin typeface="Calibri"/>
              </a:rPr>
              <a:t>:</a:t>
            </a:r>
            <a:r>
              <a:rPr b="0" lang="zh-TW" sz="2400" spc="-1" strike="noStrike">
                <a:solidFill>
                  <a:srgbClr val="000000"/>
                </a:solidFill>
                <a:latin typeface="Calibri"/>
              </a:rPr>
              <a:t>遠豐科技股份有限公司</a:t>
            </a:r>
            <a:endParaRPr b="0" lang="zh-TW" sz="2400" spc="-1" strike="noStrike">
              <a:solidFill>
                <a:srgbClr val="000000"/>
              </a:solidFill>
              <a:latin typeface="Calibri"/>
            </a:endParaRPr>
          </a:p>
          <a:p>
            <a:pPr lvl="1" marL="743040" indent="-285480">
              <a:lnSpc>
                <a:spcPct val="80000"/>
              </a:lnSpc>
              <a:spcBef>
                <a:spcPts val="400"/>
              </a:spcBef>
              <a:buClr>
                <a:srgbClr val="000000"/>
              </a:buClr>
              <a:buFont typeface="Arial"/>
              <a:buChar char="–"/>
            </a:pPr>
            <a:r>
              <a:rPr b="0" lang="zh-TW" sz="2000" spc="-1" strike="noStrike">
                <a:solidFill>
                  <a:srgbClr val="000000"/>
                </a:solidFill>
                <a:latin typeface="Calibri"/>
              </a:rPr>
              <a:t>電話</a:t>
            </a:r>
            <a:r>
              <a:rPr b="0" lang="zh-TW" sz="2000" spc="-1" strike="noStrike">
                <a:solidFill>
                  <a:srgbClr val="000000"/>
                </a:solidFill>
                <a:latin typeface="Calibri"/>
              </a:rPr>
              <a:t>:02-2932-1422</a:t>
            </a:r>
            <a:endParaRPr b="0" lang="zh-TW" sz="2000" spc="-1" strike="noStrike">
              <a:solidFill>
                <a:srgbClr val="000000"/>
              </a:solidFill>
              <a:latin typeface="Calibri"/>
            </a:endParaRPr>
          </a:p>
          <a:p>
            <a:pPr lvl="1" marL="743040" indent="-285480">
              <a:lnSpc>
                <a:spcPct val="80000"/>
              </a:lnSpc>
              <a:spcBef>
                <a:spcPts val="400"/>
              </a:spcBef>
              <a:buClr>
                <a:srgbClr val="000000"/>
              </a:buClr>
              <a:buFont typeface="Arial"/>
              <a:buChar char="–"/>
            </a:pPr>
            <a:r>
              <a:rPr b="0" lang="zh-TW" sz="2000" spc="-1" strike="noStrike">
                <a:solidFill>
                  <a:srgbClr val="000000"/>
                </a:solidFill>
                <a:latin typeface="Calibri"/>
              </a:rPr>
              <a:t>傳真</a:t>
            </a:r>
            <a:r>
              <a:rPr b="0" lang="zh-TW" sz="2000" spc="-1" strike="noStrike">
                <a:solidFill>
                  <a:srgbClr val="000000"/>
                </a:solidFill>
                <a:latin typeface="Calibri"/>
              </a:rPr>
              <a:t>:02-2932-1427</a:t>
            </a:r>
            <a:endParaRPr b="0" lang="zh-TW" sz="2000" spc="-1" strike="noStrike">
              <a:solidFill>
                <a:srgbClr val="000000"/>
              </a:solidFill>
              <a:latin typeface="Calibri"/>
            </a:endParaRPr>
          </a:p>
          <a:p>
            <a:pPr lvl="1" marL="743040" indent="-285480">
              <a:lnSpc>
                <a:spcPct val="80000"/>
              </a:lnSpc>
              <a:spcBef>
                <a:spcPts val="400"/>
              </a:spcBef>
              <a:buClr>
                <a:srgbClr val="000000"/>
              </a:buClr>
              <a:buFont typeface="Arial"/>
              <a:buChar char="–"/>
            </a:pPr>
            <a:r>
              <a:rPr b="0" lang="zh-TW" sz="2000" spc="-1" strike="noStrike" u="sng">
                <a:solidFill>
                  <a:srgbClr val="0000ff"/>
                </a:solidFill>
                <a:uFillTx/>
                <a:latin typeface="Calibri"/>
                <a:hlinkClick r:id="rId2"/>
              </a:rPr>
              <a:t>help@farich.com.tw</a:t>
            </a:r>
            <a:endParaRPr b="0" lang="zh-TW" sz="2000" spc="-1" strike="noStrike">
              <a:solidFill>
                <a:srgbClr val="000000"/>
              </a:solidFill>
              <a:latin typeface="Calibri"/>
            </a:endParaRPr>
          </a:p>
          <a:p>
            <a:pPr marL="343080" indent="-342720">
              <a:lnSpc>
                <a:spcPct val="80000"/>
              </a:lnSpc>
              <a:spcBef>
                <a:spcPts val="479"/>
              </a:spcBef>
              <a:buClr>
                <a:srgbClr val="000000"/>
              </a:buClr>
              <a:buFont typeface="Arial"/>
              <a:buChar char="•"/>
            </a:pPr>
            <a:r>
              <a:rPr b="0" lang="zh-TW" sz="2400" spc="-1" strike="noStrike">
                <a:solidFill>
                  <a:srgbClr val="000000"/>
                </a:solidFill>
                <a:latin typeface="Calibri"/>
              </a:rPr>
              <a:t>高雄</a:t>
            </a:r>
            <a:r>
              <a:rPr b="0" lang="zh-TW" sz="2400" spc="-1" strike="noStrike">
                <a:solidFill>
                  <a:srgbClr val="000000"/>
                </a:solidFill>
                <a:latin typeface="Calibri"/>
              </a:rPr>
              <a:t>:</a:t>
            </a:r>
            <a:r>
              <a:rPr b="0" lang="zh-TW" sz="2400" spc="-1" strike="noStrike">
                <a:solidFill>
                  <a:srgbClr val="000000"/>
                </a:solidFill>
                <a:latin typeface="Calibri"/>
              </a:rPr>
              <a:t>鉅創科技股份有限公司</a:t>
            </a:r>
            <a:endParaRPr b="0" lang="zh-TW" sz="2400" spc="-1" strike="noStrike">
              <a:solidFill>
                <a:srgbClr val="000000"/>
              </a:solidFill>
              <a:latin typeface="Calibri"/>
            </a:endParaRPr>
          </a:p>
          <a:p>
            <a:pPr lvl="1" marL="743040" indent="-285480">
              <a:lnSpc>
                <a:spcPct val="80000"/>
              </a:lnSpc>
              <a:spcBef>
                <a:spcPts val="400"/>
              </a:spcBef>
              <a:buClr>
                <a:srgbClr val="000000"/>
              </a:buClr>
              <a:buFont typeface="Arial"/>
              <a:buChar char="–"/>
            </a:pPr>
            <a:r>
              <a:rPr b="0" lang="zh-TW" sz="2000" spc="-1" strike="noStrike">
                <a:solidFill>
                  <a:srgbClr val="000000"/>
                </a:solidFill>
                <a:latin typeface="Calibri"/>
              </a:rPr>
              <a:t>電話</a:t>
            </a:r>
            <a:r>
              <a:rPr b="0" lang="zh-TW" sz="2000" spc="-1" strike="noStrike">
                <a:solidFill>
                  <a:srgbClr val="000000"/>
                </a:solidFill>
                <a:latin typeface="Calibri"/>
              </a:rPr>
              <a:t>:07-588-1868</a:t>
            </a:r>
            <a:endParaRPr b="0" lang="zh-TW" sz="2000" spc="-1" strike="noStrike">
              <a:solidFill>
                <a:srgbClr val="000000"/>
              </a:solidFill>
              <a:latin typeface="Calibri"/>
            </a:endParaRPr>
          </a:p>
          <a:p>
            <a:pPr lvl="1" marL="743040" indent="-285480">
              <a:lnSpc>
                <a:spcPct val="80000"/>
              </a:lnSpc>
              <a:spcBef>
                <a:spcPts val="400"/>
              </a:spcBef>
              <a:buClr>
                <a:srgbClr val="000000"/>
              </a:buClr>
              <a:buFont typeface="Arial"/>
              <a:buChar char="–"/>
            </a:pPr>
            <a:r>
              <a:rPr b="0" lang="zh-TW" sz="2000" spc="-1" strike="noStrike">
                <a:solidFill>
                  <a:srgbClr val="000000"/>
                </a:solidFill>
                <a:latin typeface="Calibri"/>
              </a:rPr>
              <a:t>傳真</a:t>
            </a:r>
            <a:r>
              <a:rPr b="0" lang="zh-TW" sz="2000" spc="-1" strike="noStrike">
                <a:solidFill>
                  <a:srgbClr val="000000"/>
                </a:solidFill>
                <a:latin typeface="Calibri"/>
              </a:rPr>
              <a:t>:07-588-1870</a:t>
            </a:r>
            <a:endParaRPr b="0" lang="zh-TW" sz="2000" spc="-1" strike="noStrike">
              <a:solidFill>
                <a:srgbClr val="000000"/>
              </a:solidFill>
              <a:latin typeface="Calibri"/>
            </a:endParaRPr>
          </a:p>
          <a:p>
            <a:pPr lvl="1" marL="743040" indent="-285480">
              <a:lnSpc>
                <a:spcPct val="80000"/>
              </a:lnSpc>
              <a:spcBef>
                <a:spcPts val="400"/>
              </a:spcBef>
              <a:buClr>
                <a:srgbClr val="000000"/>
              </a:buClr>
              <a:buFont typeface="Arial"/>
              <a:buChar char="–"/>
            </a:pPr>
            <a:r>
              <a:rPr b="0" lang="zh-TW" sz="2000" spc="-1" strike="noStrike" u="sng">
                <a:solidFill>
                  <a:srgbClr val="0000ff"/>
                </a:solidFill>
                <a:uFillTx/>
                <a:latin typeface="Calibri"/>
                <a:hlinkClick r:id="rId3"/>
              </a:rPr>
              <a:t>kshelp@ublink.org</a:t>
            </a:r>
            <a:endParaRPr b="0" lang="zh-TW" sz="2000" spc="-1" strike="noStrike">
              <a:solidFill>
                <a:srgbClr val="000000"/>
              </a:solidFill>
              <a:latin typeface="Calibri"/>
            </a:endParaRPr>
          </a:p>
          <a:p>
            <a:pPr>
              <a:lnSpc>
                <a:spcPct val="80000"/>
              </a:lnSpc>
              <a:spcBef>
                <a:spcPts val="479"/>
              </a:spcBef>
            </a:pPr>
            <a:endParaRPr b="0" lang="zh-TW" sz="20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TextShape 1"/>
          <p:cNvSpPr txBox="1"/>
          <p:nvPr/>
        </p:nvSpPr>
        <p:spPr>
          <a:xfrm>
            <a:off x="457200" y="274680"/>
            <a:ext cx="8229240" cy="1142640"/>
          </a:xfrm>
          <a:prstGeom prst="rect">
            <a:avLst/>
          </a:prstGeom>
          <a:noFill/>
          <a:ln>
            <a:noFill/>
          </a:ln>
        </p:spPr>
        <p:txBody>
          <a:bodyPr anchor="ctr">
            <a:noAutofit/>
          </a:bodyPr>
          <a:p>
            <a:pPr algn="ctr">
              <a:lnSpc>
                <a:spcPct val="100000"/>
              </a:lnSpc>
            </a:pPr>
            <a:r>
              <a:rPr b="0" lang="zh-TW" sz="4400" spc="-1" strike="noStrike">
                <a:solidFill>
                  <a:srgbClr val="000000"/>
                </a:solidFill>
                <a:latin typeface="Calibri"/>
              </a:rPr>
              <a:t>@LINE</a:t>
            </a:r>
            <a:endParaRPr b="0" lang="zh-TW" sz="4400" spc="-1" strike="noStrike">
              <a:solidFill>
                <a:srgbClr val="000000"/>
              </a:solidFill>
              <a:latin typeface="Calibri"/>
            </a:endParaRPr>
          </a:p>
        </p:txBody>
      </p:sp>
      <p:pic>
        <p:nvPicPr>
          <p:cNvPr id="100" name="Picture 4" descr=""/>
          <p:cNvPicPr/>
          <p:nvPr/>
        </p:nvPicPr>
        <p:blipFill>
          <a:blip r:embed="rId1"/>
          <a:stretch/>
        </p:blipFill>
        <p:spPr>
          <a:xfrm>
            <a:off x="2774880" y="1600200"/>
            <a:ext cx="3593880" cy="4525560"/>
          </a:xfrm>
          <a:prstGeom prst="rect">
            <a:avLst/>
          </a:prstGeom>
          <a:ln w="936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9</TotalTime>
  <Application>LibreOffice/6.3.1.2$Windows_X86_64 LibreOffice_project/b79626edf0065ac373bd1df5c28bd630b4424273</Application>
  <Words>178</Words>
  <Paragraphs>42</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2018-08-01T00:52:15Z</dcterms:created>
  <dc:creator>JanusLin</dc:creator>
  <dc:description/>
  <dc:language>zh-TW</dc:language>
  <cp:lastModifiedBy/>
  <dcterms:modified xsi:type="dcterms:W3CDTF">2019-10-24T11:07:27Z</dcterms:modified>
  <cp:revision>15</cp:revision>
  <dc:subject/>
  <dc:title>VPN被封鎖如何解套</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如螢幕大小 (4:3)</vt:lpwstr>
  </property>
  <property fmtid="{D5CDD505-2E9C-101B-9397-08002B2CF9AE}" pid="9" name="ScaleCrop">
    <vt:bool>0</vt:bool>
  </property>
  <property fmtid="{D5CDD505-2E9C-101B-9397-08002B2CF9AE}" pid="10" name="ShareDoc">
    <vt:bool>0</vt:bool>
  </property>
  <property fmtid="{D5CDD505-2E9C-101B-9397-08002B2CF9AE}" pid="11" name="Slides">
    <vt:i4>12</vt:i4>
  </property>
</Properties>
</file>