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0080625" cy="7559675" type="screen4x3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342" y="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125EA11C-6B0C-45CE-8584-2B8192A13AF8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8732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zh-TW"/>
          </a:p>
        </p:txBody>
      </p:sp>
      <p:sp>
        <p:nvSpPr>
          <p:cNvPr id="4" name="頁首版面配置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fld id="{85437246-A065-4E52-A50E-2C95D9BFD45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1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zh-TW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B505E5-378C-4589-8DAF-DE1D53B78E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C5578A-CC6E-4C1D-BCAC-34558AD8059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DF957C-0339-424F-BF23-9262BDB9EC8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0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DEFA36-22DE-4801-975E-17BE1F11F7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6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F8CD84-B1B9-49D7-AA1C-F4F924C09D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73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6536D3-8E6C-4AA4-8CEF-4A750443BA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15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61E0CA-FDFD-4CEA-825E-29F4589D652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6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DAA4B7-B552-4FF3-AB9B-6FF0E00FF3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69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60080F-284B-404F-BE38-315DDC8099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69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B04ED5B-AEF3-46AE-9351-9E8B031F58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17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5769DA-FF12-4F12-94F6-321BAC28C77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74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Microsoft YaHei" pitchFamily="2"/>
                <a:cs typeface="Tahoma" pitchFamily="2"/>
              </a:defRPr>
            </a:lvl1pPr>
          </a:lstStyle>
          <a:p>
            <a:pPr lvl="0"/>
            <a:fld id="{ED3C1161-5504-407B-98AC-93DFD272ACB6}" type="slidenum">
              <a:t>‹#›</a:t>
            </a:fld>
            <a:endParaRPr lang="en-US"/>
          </a:p>
        </p:txBody>
      </p:sp>
      <p:pic>
        <p:nvPicPr>
          <p:cNvPr id="7" name="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6120000" y="6982200"/>
            <a:ext cx="3962520" cy="5778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n-US" altLang="zh-TW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en-US" altLang="zh-TW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540000" y="2436840"/>
            <a:ext cx="9071640" cy="314315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/>
            </a:r>
            <a:br>
              <a:rPr lang="en-US"/>
            </a:br>
            <a:r>
              <a:rPr lang="en-US"/>
              <a:t>USL250手冊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zh-TW" altLang="en-US" sz="2000">
                <a:solidFill>
                  <a:srgbClr val="000000"/>
                </a:solidFill>
                <a:latin typeface="標楷體" pitchFamily="65"/>
                <a:ea typeface="標楷體" pitchFamily="65"/>
              </a:rPr>
              <a:t>本產品就軟體技術面</a:t>
            </a:r>
            <a:r>
              <a:rPr lang="en-US" altLang="zh-TW" sz="2000">
                <a:solidFill>
                  <a:srgbClr val="000000"/>
                </a:solidFill>
                <a:latin typeface="標楷體" pitchFamily="65"/>
                <a:ea typeface="標楷體" pitchFamily="65"/>
              </a:rPr>
              <a:t>,</a:t>
            </a:r>
            <a:r>
              <a:rPr lang="zh-TW" altLang="en-US" sz="2000">
                <a:solidFill>
                  <a:srgbClr val="000000"/>
                </a:solidFill>
                <a:latin typeface="標楷體" pitchFamily="65"/>
                <a:ea typeface="標楷體" pitchFamily="65"/>
              </a:rPr>
              <a:t>能收集還原多少封包為主</a:t>
            </a:r>
            <a:r>
              <a:rPr lang="en-US" altLang="zh-TW" sz="2000">
                <a:solidFill>
                  <a:srgbClr val="000000"/>
                </a:solidFill>
                <a:latin typeface="標楷體" pitchFamily="65"/>
                <a:ea typeface="標楷體" pitchFamily="65"/>
              </a:rPr>
              <a:t>,</a:t>
            </a:r>
            <a:r>
              <a:rPr lang="zh-TW" altLang="en-US" sz="2000">
                <a:solidFill>
                  <a:srgbClr val="000000"/>
                </a:solidFill>
                <a:latin typeface="標楷體" pitchFamily="65"/>
                <a:ea typeface="標楷體" pitchFamily="65"/>
              </a:rPr>
              <a:t>不保證所有資料均能記錄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468360" y="35784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TRACERT網路路由測試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0000" y="1620000"/>
            <a:ext cx="8460000" cy="52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DEL_SYSLOG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USL250的另一個功能，就是可以收SYSLOG</a:t>
            </a:r>
          </a:p>
          <a:p>
            <a:pPr lvl="0"/>
            <a:r>
              <a:rPr lang="zh-TW" altLang="en-US"/>
              <a:t>可以將別台的</a:t>
            </a:r>
            <a:r>
              <a:rPr lang="en-US" altLang="zh-TW"/>
              <a:t>Vigor</a:t>
            </a:r>
            <a:r>
              <a:rPr lang="zh-TW" altLang="en-US"/>
              <a:t>設備的</a:t>
            </a:r>
            <a:r>
              <a:rPr lang="en-US" altLang="zh-TW"/>
              <a:t>LOG</a:t>
            </a:r>
            <a:r>
              <a:rPr lang="zh-TW" altLang="en-US"/>
              <a:t>資料往</a:t>
            </a:r>
            <a:r>
              <a:rPr lang="en-US" altLang="zh-TW"/>
              <a:t>USL250</a:t>
            </a:r>
            <a:r>
              <a:rPr lang="zh-TW" altLang="en-US"/>
              <a:t>拋</a:t>
            </a:r>
            <a:r>
              <a:rPr lang="en-US" altLang="zh-TW"/>
              <a:t>,</a:t>
            </a:r>
            <a:r>
              <a:rPr lang="zh-TW" altLang="en-US"/>
              <a:t>作為以後記錄的查尋。</a:t>
            </a:r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VIGOR 2920設定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0000" y="1260000"/>
            <a:ext cx="9720000" cy="55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TW" altLang="en-US"/>
              <a:t>查看系統所收的</a:t>
            </a:r>
            <a:r>
              <a:rPr lang="en-US" altLang="zh-TW"/>
              <a:t>LOG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6160" y="1299960"/>
            <a:ext cx="9753840" cy="5540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0000" y="1620000"/>
            <a:ext cx="9720000" cy="5220000"/>
          </a:xfrm>
        </p:spPr>
      </p:pic>
      <p:sp>
        <p:nvSpPr>
          <p:cNvPr id="3" name="標題 2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TW" altLang="en-US"/>
              <a:t>刪除不要的</a:t>
            </a:r>
            <a:r>
              <a:rPr lang="en-US" altLang="zh-TW"/>
              <a:t>LOG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POWER_OFF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zh-TW" altLang="en-US"/>
              <a:t>關閉</a:t>
            </a:r>
            <a:r>
              <a:rPr lang="en-US" altLang="zh-TW"/>
              <a:t>USL250</a:t>
            </a:r>
            <a:r>
              <a:rPr lang="zh-TW" altLang="en-US"/>
              <a:t>主機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RESET_SYSTEM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zh-TW" altLang="en-US"/>
              <a:t>回到出廠值</a:t>
            </a:r>
            <a:r>
              <a:rPr lang="en-US" altLang="zh-TW"/>
              <a:t>(</a:t>
            </a:r>
            <a:r>
              <a:rPr lang="zh-TW" altLang="en-US"/>
              <a:t>硬碟上的資料都會清除</a:t>
            </a:r>
            <a:r>
              <a:rPr lang="en-US" altLang="zh-TW"/>
              <a:t>,</a:t>
            </a:r>
            <a:r>
              <a:rPr lang="zh-TW" altLang="en-US"/>
              <a:t>並重新格式化硬碟</a:t>
            </a:r>
            <a:r>
              <a:rPr lang="en-US" altLang="zh-TW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zh-TW" altLang="en-US"/>
              <a:t>利用網頁查看</a:t>
            </a:r>
            <a:r>
              <a:rPr lang="en-US" altLang="zh-TW"/>
              <a:t>SMARTMONITOR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6880" y="1260000"/>
            <a:ext cx="9573120" cy="57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SMARTMONITOR預設登入帳密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360" y="1440000"/>
            <a:ext cx="10079640" cy="55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SMARTMONITOR手冊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2621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SMARTMONITOR的操作手冊如有需要，請到</a:t>
            </a:r>
          </a:p>
          <a:p>
            <a:pPr lvl="0"/>
            <a:endParaRPr lang="en-US"/>
          </a:p>
          <a:p>
            <a:pPr lvl="0"/>
            <a:r>
              <a:rPr lang="en-US"/>
              <a:t>http://www.draytek.com/user/SupportDownloadsDetail.php?action=Load&amp;MID=207&amp;ID=669#PdInfo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CONSOLE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zh-TW" altLang="en-US"/>
              <a:t>請把</a:t>
            </a:r>
            <a:r>
              <a:rPr lang="en-US" altLang="zh-TW"/>
              <a:t>USL250</a:t>
            </a:r>
            <a:r>
              <a:rPr lang="zh-TW" altLang="en-US"/>
              <a:t>接上顯示器和鍵盤後開啟電源</a:t>
            </a:r>
          </a:p>
          <a:p>
            <a:pPr lvl="0"/>
            <a:r>
              <a:rPr lang="zh-TW" altLang="en-US"/>
              <a:t>在顯示器上就會看到開機資訊，開機完成後就會出現</a:t>
            </a:r>
            <a:r>
              <a:rPr lang="en-US" altLang="zh-TW"/>
              <a:t>CONSOLE</a:t>
            </a:r>
          </a:p>
          <a:p>
            <a:pPr lvl="0"/>
            <a:r>
              <a:rPr lang="zh-TW" altLang="en-US"/>
              <a:t>如需要操作</a:t>
            </a:r>
            <a:r>
              <a:rPr lang="en-US" altLang="zh-TW"/>
              <a:t>,</a:t>
            </a:r>
            <a:r>
              <a:rPr lang="zh-TW" altLang="en-US"/>
              <a:t>請依需求輸入大寫的英文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IP設定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0000" y="1260000"/>
            <a:ext cx="9720000" cy="55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SET_IP 設定IP位址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>
              <a:buNone/>
            </a:pPr>
            <a:endParaRPr lang="en-US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1440000"/>
            <a:ext cx="9540000" cy="54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DHCP 設定自動取得IP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0000" y="1440000"/>
            <a:ext cx="9720000" cy="55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STATIC設定固定IP位址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0000" y="1260000"/>
            <a:ext cx="9720000" cy="55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SET_TIME設定本機時間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0000" y="1800000"/>
            <a:ext cx="9000000" cy="50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>
          <a:xfrm>
            <a:off x="503999" y="250920"/>
            <a:ext cx="9071640" cy="13629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EFFECTIVE</a:t>
            </a:r>
            <a:br>
              <a:rPr lang="en-US"/>
            </a:br>
            <a:r>
              <a:rPr lang="zh-TW" altLang="en-US"/>
              <a:t>利用</a:t>
            </a:r>
            <a:r>
              <a:rPr lang="en-US" altLang="zh-TW"/>
              <a:t>TIME SERVER</a:t>
            </a:r>
            <a:r>
              <a:rPr lang="zh-TW" altLang="en-US"/>
              <a:t>效正主機時間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000" y="2160000"/>
            <a:ext cx="8640000" cy="46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PING測試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0000" y="1620000"/>
            <a:ext cx="8280000" cy="52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133</Words>
  <Application>Microsoft Office PowerPoint</Application>
  <PresentationFormat>如螢幕大小 (4:3)</PresentationFormat>
  <Paragraphs>31</Paragraphs>
  <Slides>19</Slides>
  <Notes>19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預設</vt:lpstr>
      <vt:lpstr> USL250手冊  本產品就軟體技術面,能收集還原多少封包為主,不保證所有資料均能記錄 </vt:lpstr>
      <vt:lpstr>CONSOLE</vt:lpstr>
      <vt:lpstr>IP設定</vt:lpstr>
      <vt:lpstr>SET_IP 設定IP位址</vt:lpstr>
      <vt:lpstr>DHCP 設定自動取得IP</vt:lpstr>
      <vt:lpstr>STATIC設定固定IP位址</vt:lpstr>
      <vt:lpstr>SET_TIME設定本機時間</vt:lpstr>
      <vt:lpstr>EFFECTIVE 利用TIME SERVER效正主機時間</vt:lpstr>
      <vt:lpstr>PING測試</vt:lpstr>
      <vt:lpstr>TRACERT網路路由測試</vt:lpstr>
      <vt:lpstr>DEL_SYSLOG</vt:lpstr>
      <vt:lpstr>VIGOR 2920設定</vt:lpstr>
      <vt:lpstr>查看系統所收的LOG</vt:lpstr>
      <vt:lpstr>刪除不要的LOG</vt:lpstr>
      <vt:lpstr>POWER_OFF</vt:lpstr>
      <vt:lpstr>RESET_SYSTEM</vt:lpstr>
      <vt:lpstr>利用網頁查看SMARTMONITOR</vt:lpstr>
      <vt:lpstr>SMARTMONITOR預設登入帳密</vt:lpstr>
      <vt:lpstr>SMARTMONITOR手冊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USL250手冊  本產品就軟體技術面,能收集還原多少封包為主,不保證所有資料均能記錄 </dc:title>
  <dc:creator>JanusLin</dc:creator>
  <cp:lastModifiedBy>JanusLin</cp:lastModifiedBy>
  <cp:revision>14</cp:revision>
  <cp:lastPrinted>2012-12-03T15:33:13Z</cp:lastPrinted>
  <dcterms:created xsi:type="dcterms:W3CDTF">2012-03-26T13:08:58Z</dcterms:created>
  <dcterms:modified xsi:type="dcterms:W3CDTF">2012-12-03T08:11:27Z</dcterms:modified>
</cp:coreProperties>
</file>